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7" r:id="rId2"/>
    <p:sldId id="259" r:id="rId3"/>
    <p:sldId id="362" r:id="rId4"/>
    <p:sldId id="337" r:id="rId5"/>
    <p:sldId id="338" r:id="rId6"/>
    <p:sldId id="363" r:id="rId7"/>
    <p:sldId id="339"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354" r:id="rId23"/>
    <p:sldId id="355" r:id="rId24"/>
    <p:sldId id="356" r:id="rId25"/>
    <p:sldId id="360" r:id="rId26"/>
    <p:sldId id="364" r:id="rId27"/>
    <p:sldId id="365" r:id="rId28"/>
    <p:sldId id="366" r:id="rId29"/>
    <p:sldId id="367" r:id="rId30"/>
    <p:sldId id="361" r:id="rId31"/>
    <p:sldId id="368" r:id="rId32"/>
    <p:sldId id="369" r:id="rId33"/>
    <p:sldId id="370" r:id="rId34"/>
    <p:sldId id="371" r:id="rId35"/>
    <p:sldId id="372" r:id="rId36"/>
    <p:sldId id="373" r:id="rId37"/>
    <p:sldId id="358" r:id="rId38"/>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Calibri" pitchFamily="34" charset="0"/>
        <a:ea typeface="ＭＳ Ｐゴシック"/>
        <a:cs typeface="ＭＳ Ｐゴシック"/>
      </a:defRPr>
    </a:lvl5pPr>
    <a:lvl6pPr marL="2286000" algn="l" defTabSz="914400" rtl="0" eaLnBrk="1" latinLnBrk="0" hangingPunct="1">
      <a:defRPr kern="1200">
        <a:solidFill>
          <a:schemeClr val="tx1"/>
        </a:solidFill>
        <a:latin typeface="Calibri" pitchFamily="34" charset="0"/>
        <a:ea typeface="ＭＳ Ｐゴシック"/>
        <a:cs typeface="ＭＳ Ｐゴシック"/>
      </a:defRPr>
    </a:lvl6pPr>
    <a:lvl7pPr marL="2743200" algn="l" defTabSz="914400" rtl="0" eaLnBrk="1" latinLnBrk="0" hangingPunct="1">
      <a:defRPr kern="1200">
        <a:solidFill>
          <a:schemeClr val="tx1"/>
        </a:solidFill>
        <a:latin typeface="Calibri" pitchFamily="34" charset="0"/>
        <a:ea typeface="ＭＳ Ｐゴシック"/>
        <a:cs typeface="ＭＳ Ｐゴシック"/>
      </a:defRPr>
    </a:lvl7pPr>
    <a:lvl8pPr marL="3200400" algn="l" defTabSz="914400" rtl="0" eaLnBrk="1" latinLnBrk="0" hangingPunct="1">
      <a:defRPr kern="1200">
        <a:solidFill>
          <a:schemeClr val="tx1"/>
        </a:solidFill>
        <a:latin typeface="Calibri" pitchFamily="34" charset="0"/>
        <a:ea typeface="ＭＳ Ｐゴシック"/>
        <a:cs typeface="ＭＳ Ｐゴシック"/>
      </a:defRPr>
    </a:lvl8pPr>
    <a:lvl9pPr marL="3657600" algn="l" defTabSz="914400" rtl="0" eaLnBrk="1" latinLnBrk="0" hangingPunct="1">
      <a:defRPr kern="1200">
        <a:solidFill>
          <a:schemeClr val="tx1"/>
        </a:solidFill>
        <a:latin typeface="Calibri" pitchFamily="34"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t CHARLET"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4B42"/>
    <a:srgbClr val="868789"/>
    <a:srgbClr val="3D3D3F"/>
    <a:srgbClr val="093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3" autoAdjust="0"/>
  </p:normalViewPr>
  <p:slideViewPr>
    <p:cSldViewPr snapToGrid="0" snapToObjects="1">
      <p:cViewPr>
        <p:scale>
          <a:sx n="107" d="100"/>
          <a:sy n="107" d="100"/>
        </p:scale>
        <p:origin x="-84" y="-72"/>
      </p:cViewPr>
      <p:guideLst>
        <p:guide orient="horz" pos="2160"/>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812944-2ED7-4D93-8C8D-742C97AF0C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60B1D89-ED42-4357-A6D3-D73EF3C065D8}">
      <dgm:prSet/>
      <dgm:spPr/>
      <dgm:t>
        <a:bodyPr/>
        <a:lstStyle/>
        <a:p>
          <a:pPr rtl="0"/>
          <a:r>
            <a:rPr lang="de-DE" smtClean="0"/>
            <a:t>Key activities of inspection</a:t>
          </a:r>
          <a:endParaRPr lang="en-US"/>
        </a:p>
      </dgm:t>
    </dgm:pt>
    <dgm:pt modelId="{459FCF42-0D8E-4905-AB38-1B3F71932C1A}" type="parTrans" cxnId="{4CF4C887-DE14-488F-8A7D-68AA8AF8847E}">
      <dgm:prSet/>
      <dgm:spPr/>
      <dgm:t>
        <a:bodyPr/>
        <a:lstStyle/>
        <a:p>
          <a:endParaRPr lang="en-US"/>
        </a:p>
      </dgm:t>
    </dgm:pt>
    <dgm:pt modelId="{ECCB7651-4763-4878-9222-9BA8D325A926}" type="sibTrans" cxnId="{4CF4C887-DE14-488F-8A7D-68AA8AF8847E}">
      <dgm:prSet/>
      <dgm:spPr/>
      <dgm:t>
        <a:bodyPr/>
        <a:lstStyle/>
        <a:p>
          <a:endParaRPr lang="en-US"/>
        </a:p>
      </dgm:t>
    </dgm:pt>
    <dgm:pt modelId="{A708A622-EB51-4B2C-8B25-E09066FA0449}">
      <dgm:prSet/>
      <dgm:spPr/>
      <dgm:t>
        <a:bodyPr/>
        <a:lstStyle/>
        <a:p>
          <a:pPr rtl="0"/>
          <a:r>
            <a:rPr lang="de-DE" smtClean="0"/>
            <a:t>History of inspection</a:t>
          </a:r>
          <a:endParaRPr lang="en-US"/>
        </a:p>
      </dgm:t>
    </dgm:pt>
    <dgm:pt modelId="{FE803E0E-B354-4B53-A4FE-00A6263F204E}" type="parTrans" cxnId="{2B34EEC5-E015-4E08-B08C-F5C6142FE50B}">
      <dgm:prSet/>
      <dgm:spPr/>
      <dgm:t>
        <a:bodyPr/>
        <a:lstStyle/>
        <a:p>
          <a:endParaRPr lang="en-US"/>
        </a:p>
      </dgm:t>
    </dgm:pt>
    <dgm:pt modelId="{26748DF1-693A-4EB0-ABCE-004AFDD3987E}" type="sibTrans" cxnId="{2B34EEC5-E015-4E08-B08C-F5C6142FE50B}">
      <dgm:prSet/>
      <dgm:spPr/>
      <dgm:t>
        <a:bodyPr/>
        <a:lstStyle/>
        <a:p>
          <a:endParaRPr lang="en-US"/>
        </a:p>
      </dgm:t>
    </dgm:pt>
    <dgm:pt modelId="{625F24E2-6C3F-4EB5-8A84-57AF5B3F6212}">
      <dgm:prSet/>
      <dgm:spPr/>
      <dgm:t>
        <a:bodyPr/>
        <a:lstStyle/>
        <a:p>
          <a:pPr rtl="0"/>
          <a:r>
            <a:rPr lang="de-DE" smtClean="0"/>
            <a:t>History of ISO/IEC 17020</a:t>
          </a:r>
          <a:endParaRPr lang="en-US"/>
        </a:p>
      </dgm:t>
    </dgm:pt>
    <dgm:pt modelId="{62708EBE-BB1D-4356-BC71-99555E959ED9}" type="parTrans" cxnId="{7779468F-ADDE-4984-A573-2B4D57A038D5}">
      <dgm:prSet/>
      <dgm:spPr/>
      <dgm:t>
        <a:bodyPr/>
        <a:lstStyle/>
        <a:p>
          <a:endParaRPr lang="en-US"/>
        </a:p>
      </dgm:t>
    </dgm:pt>
    <dgm:pt modelId="{A772FBC6-DD74-4594-BA14-9618F9288F4C}" type="sibTrans" cxnId="{7779468F-ADDE-4984-A573-2B4D57A038D5}">
      <dgm:prSet/>
      <dgm:spPr/>
      <dgm:t>
        <a:bodyPr/>
        <a:lstStyle/>
        <a:p>
          <a:endParaRPr lang="en-US"/>
        </a:p>
      </dgm:t>
    </dgm:pt>
    <dgm:pt modelId="{42DC625E-665A-4526-88C7-F30A3E51240B}">
      <dgm:prSet/>
      <dgm:spPr/>
      <dgm:t>
        <a:bodyPr/>
        <a:lstStyle/>
        <a:p>
          <a:pPr rtl="0"/>
          <a:r>
            <a:rPr lang="de-DE" smtClean="0"/>
            <a:t>Transition period of ISO/IEC 17020:2012</a:t>
          </a:r>
          <a:endParaRPr lang="en-US"/>
        </a:p>
      </dgm:t>
    </dgm:pt>
    <dgm:pt modelId="{2C5B9CB2-CEEA-41E2-A81C-6ADF9E7DBFF2}" type="parTrans" cxnId="{D80862C2-E396-45E7-8BFF-0D91B6FB4C2F}">
      <dgm:prSet/>
      <dgm:spPr/>
      <dgm:t>
        <a:bodyPr/>
        <a:lstStyle/>
        <a:p>
          <a:endParaRPr lang="en-US"/>
        </a:p>
      </dgm:t>
    </dgm:pt>
    <dgm:pt modelId="{7C3A1278-8F40-4416-9ADE-451138853D5E}" type="sibTrans" cxnId="{D80862C2-E396-45E7-8BFF-0D91B6FB4C2F}">
      <dgm:prSet/>
      <dgm:spPr/>
      <dgm:t>
        <a:bodyPr/>
        <a:lstStyle/>
        <a:p>
          <a:endParaRPr lang="en-US"/>
        </a:p>
      </dgm:t>
    </dgm:pt>
    <dgm:pt modelId="{7DCEB78A-3FDF-45C2-8EA8-5B8E892172F1}">
      <dgm:prSet/>
      <dgm:spPr/>
      <dgm:t>
        <a:bodyPr/>
        <a:lstStyle/>
        <a:p>
          <a:pPr rtl="0"/>
          <a:r>
            <a:rPr lang="en-US" smtClean="0"/>
            <a:t>ISO/IEC 17020 / WG 31 - Maintenance Group</a:t>
          </a:r>
          <a:endParaRPr lang="en-US"/>
        </a:p>
      </dgm:t>
    </dgm:pt>
    <dgm:pt modelId="{84B83A95-D81D-4AE1-9803-F7EFCDBE5AE3}" type="parTrans" cxnId="{19510EDA-F8AD-4B04-832C-AC621385CFD1}">
      <dgm:prSet/>
      <dgm:spPr/>
      <dgm:t>
        <a:bodyPr/>
        <a:lstStyle/>
        <a:p>
          <a:endParaRPr lang="en-US"/>
        </a:p>
      </dgm:t>
    </dgm:pt>
    <dgm:pt modelId="{3759E859-F03A-4CF3-8A0F-41BDE98CE6AE}" type="sibTrans" cxnId="{19510EDA-F8AD-4B04-832C-AC621385CFD1}">
      <dgm:prSet/>
      <dgm:spPr/>
      <dgm:t>
        <a:bodyPr/>
        <a:lstStyle/>
        <a:p>
          <a:endParaRPr lang="en-US"/>
        </a:p>
      </dgm:t>
    </dgm:pt>
    <dgm:pt modelId="{6C4834BC-9661-429D-A402-9475A4EC5342}">
      <dgm:prSet/>
      <dgm:spPr/>
      <dgm:t>
        <a:bodyPr/>
        <a:lstStyle/>
        <a:p>
          <a:pPr rtl="0"/>
          <a:r>
            <a:rPr lang="en-GB" smtClean="0"/>
            <a:t>Aim of the revision</a:t>
          </a:r>
          <a:endParaRPr lang="en-US"/>
        </a:p>
      </dgm:t>
    </dgm:pt>
    <dgm:pt modelId="{95343174-7212-4594-8B75-4D9CF07B6BE3}" type="parTrans" cxnId="{15497FC9-B5A9-4025-9336-324FA2E91FC6}">
      <dgm:prSet/>
      <dgm:spPr/>
      <dgm:t>
        <a:bodyPr/>
        <a:lstStyle/>
        <a:p>
          <a:endParaRPr lang="en-US"/>
        </a:p>
      </dgm:t>
    </dgm:pt>
    <dgm:pt modelId="{7ECB597A-7E2F-4341-BBED-44C88E745D56}" type="sibTrans" cxnId="{15497FC9-B5A9-4025-9336-324FA2E91FC6}">
      <dgm:prSet/>
      <dgm:spPr/>
      <dgm:t>
        <a:bodyPr/>
        <a:lstStyle/>
        <a:p>
          <a:endParaRPr lang="en-US"/>
        </a:p>
      </dgm:t>
    </dgm:pt>
    <dgm:pt modelId="{52887306-337B-465B-A0BA-B469711D5CDD}">
      <dgm:prSet/>
      <dgm:spPr/>
      <dgm:t>
        <a:bodyPr/>
        <a:lstStyle/>
        <a:p>
          <a:pPr rtl="0"/>
          <a:r>
            <a:rPr lang="en-GB" smtClean="0"/>
            <a:t>The main changes and improvements: </a:t>
          </a:r>
          <a:endParaRPr lang="en-US"/>
        </a:p>
      </dgm:t>
    </dgm:pt>
    <dgm:pt modelId="{60D1F7BF-BE1F-4348-BB3D-AFA0023B2236}" type="parTrans" cxnId="{AC3CAF47-22F7-4F75-BEF0-FBB65223CDAA}">
      <dgm:prSet/>
      <dgm:spPr/>
      <dgm:t>
        <a:bodyPr/>
        <a:lstStyle/>
        <a:p>
          <a:endParaRPr lang="en-US"/>
        </a:p>
      </dgm:t>
    </dgm:pt>
    <dgm:pt modelId="{5E5672BD-3CE2-40E5-9B21-00EB8B171F4A}" type="sibTrans" cxnId="{AC3CAF47-22F7-4F75-BEF0-FBB65223CDAA}">
      <dgm:prSet/>
      <dgm:spPr/>
      <dgm:t>
        <a:bodyPr/>
        <a:lstStyle/>
        <a:p>
          <a:endParaRPr lang="en-US"/>
        </a:p>
      </dgm:t>
    </dgm:pt>
    <dgm:pt modelId="{9CA12BB4-8169-4423-BE88-3FF2039D136B}">
      <dgm:prSet/>
      <dgm:spPr/>
      <dgm:t>
        <a:bodyPr/>
        <a:lstStyle/>
        <a:p>
          <a:pPr rtl="0"/>
          <a:r>
            <a:rPr lang="en-GB" smtClean="0"/>
            <a:t>Content</a:t>
          </a:r>
          <a:endParaRPr lang="en-US"/>
        </a:p>
      </dgm:t>
    </dgm:pt>
    <dgm:pt modelId="{3E360054-0E1B-4CD6-A56E-5AB80610843D}" type="parTrans" cxnId="{7739F818-0481-4C3E-8CB9-F774C3AF976D}">
      <dgm:prSet/>
      <dgm:spPr/>
      <dgm:t>
        <a:bodyPr/>
        <a:lstStyle/>
        <a:p>
          <a:endParaRPr lang="en-US"/>
        </a:p>
      </dgm:t>
    </dgm:pt>
    <dgm:pt modelId="{552B74B5-2187-47C2-B70E-9AF210B05DFD}" type="sibTrans" cxnId="{7739F818-0481-4C3E-8CB9-F774C3AF976D}">
      <dgm:prSet/>
      <dgm:spPr/>
      <dgm:t>
        <a:bodyPr/>
        <a:lstStyle/>
        <a:p>
          <a:endParaRPr lang="en-US"/>
        </a:p>
      </dgm:t>
    </dgm:pt>
    <dgm:pt modelId="{4D89AFB6-035C-4C29-993C-DB3DAB335BDE}">
      <dgm:prSet/>
      <dgm:spPr/>
      <dgm:t>
        <a:bodyPr/>
        <a:lstStyle/>
        <a:p>
          <a:pPr rtl="0"/>
          <a:r>
            <a:rPr lang="en-GB" smtClean="0"/>
            <a:t>Obligatory requirements of ISO/PAS</a:t>
          </a:r>
          <a:endParaRPr lang="en-US"/>
        </a:p>
      </dgm:t>
    </dgm:pt>
    <dgm:pt modelId="{4B6E77E2-CEA3-4868-A77B-52B3AD13159E}" type="parTrans" cxnId="{49E36C00-39B5-4397-94D5-402AEE3F0526}">
      <dgm:prSet/>
      <dgm:spPr/>
      <dgm:t>
        <a:bodyPr/>
        <a:lstStyle/>
        <a:p>
          <a:endParaRPr lang="en-US"/>
        </a:p>
      </dgm:t>
    </dgm:pt>
    <dgm:pt modelId="{DD7FDBE5-0BAF-43A1-925C-52C3832AB4A9}" type="sibTrans" cxnId="{49E36C00-39B5-4397-94D5-402AEE3F0526}">
      <dgm:prSet/>
      <dgm:spPr/>
      <dgm:t>
        <a:bodyPr/>
        <a:lstStyle/>
        <a:p>
          <a:endParaRPr lang="en-US"/>
        </a:p>
      </dgm:t>
    </dgm:pt>
    <dgm:pt modelId="{24EF8FC0-8D75-441C-9B6F-E45E7B388C76}">
      <dgm:prSet/>
      <dgm:spPr/>
      <dgm:t>
        <a:bodyPr/>
        <a:lstStyle/>
        <a:p>
          <a:pPr rtl="0"/>
          <a:r>
            <a:rPr lang="en-GB" smtClean="0"/>
            <a:t>Impartiality and independence</a:t>
          </a:r>
          <a:endParaRPr lang="en-US"/>
        </a:p>
      </dgm:t>
    </dgm:pt>
    <dgm:pt modelId="{8B30AEDC-2D4C-4DF1-A912-A7EA4F82AAED}" type="parTrans" cxnId="{F99828BE-77BF-4C70-A6FA-D49756E015AC}">
      <dgm:prSet/>
      <dgm:spPr/>
      <dgm:t>
        <a:bodyPr/>
        <a:lstStyle/>
        <a:p>
          <a:endParaRPr lang="en-US"/>
        </a:p>
      </dgm:t>
    </dgm:pt>
    <dgm:pt modelId="{08A8AFFC-BCF8-421B-BDA4-53E5272B82A3}" type="sibTrans" cxnId="{F99828BE-77BF-4C70-A6FA-D49756E015AC}">
      <dgm:prSet/>
      <dgm:spPr/>
      <dgm:t>
        <a:bodyPr/>
        <a:lstStyle/>
        <a:p>
          <a:endParaRPr lang="en-US"/>
        </a:p>
      </dgm:t>
    </dgm:pt>
    <dgm:pt modelId="{25341DE0-2095-42DA-8373-125317DFAEC3}">
      <dgm:prSet/>
      <dgm:spPr/>
      <dgm:t>
        <a:bodyPr/>
        <a:lstStyle/>
        <a:p>
          <a:pPr rtl="0"/>
          <a:r>
            <a:rPr lang="en-GB" smtClean="0"/>
            <a:t>Competence of inspectors</a:t>
          </a:r>
          <a:endParaRPr lang="en-US"/>
        </a:p>
      </dgm:t>
    </dgm:pt>
    <dgm:pt modelId="{88612F50-E26D-4BF6-AA37-094EE8BED773}" type="parTrans" cxnId="{0B22B2F3-E2D3-411E-BA18-B88B96708AC2}">
      <dgm:prSet/>
      <dgm:spPr/>
      <dgm:t>
        <a:bodyPr/>
        <a:lstStyle/>
        <a:p>
          <a:endParaRPr lang="en-US"/>
        </a:p>
      </dgm:t>
    </dgm:pt>
    <dgm:pt modelId="{EF752F89-2DC4-47CD-8567-5CBED961329C}" type="sibTrans" cxnId="{0B22B2F3-E2D3-411E-BA18-B88B96708AC2}">
      <dgm:prSet/>
      <dgm:spPr/>
      <dgm:t>
        <a:bodyPr/>
        <a:lstStyle/>
        <a:p>
          <a:endParaRPr lang="en-US"/>
        </a:p>
      </dgm:t>
    </dgm:pt>
    <dgm:pt modelId="{737DD2FF-6B01-4906-90D1-267D00F05B80}">
      <dgm:prSet/>
      <dgm:spPr/>
      <dgm:t>
        <a:bodyPr/>
        <a:lstStyle/>
        <a:p>
          <a:pPr rtl="0"/>
          <a:r>
            <a:rPr lang="en-GB" smtClean="0"/>
            <a:t>Subcontracting</a:t>
          </a:r>
          <a:endParaRPr lang="en-US"/>
        </a:p>
      </dgm:t>
    </dgm:pt>
    <dgm:pt modelId="{AC9AF363-F36B-4B0B-9EF0-3CE56E191A4B}" type="parTrans" cxnId="{C0EA9077-18C7-4CD8-AB4D-391848A4A49D}">
      <dgm:prSet/>
      <dgm:spPr/>
      <dgm:t>
        <a:bodyPr/>
        <a:lstStyle/>
        <a:p>
          <a:endParaRPr lang="en-US"/>
        </a:p>
      </dgm:t>
    </dgm:pt>
    <dgm:pt modelId="{18827200-9EE7-4A74-8C5B-175DA9C65189}" type="sibTrans" cxnId="{C0EA9077-18C7-4CD8-AB4D-391848A4A49D}">
      <dgm:prSet/>
      <dgm:spPr/>
      <dgm:t>
        <a:bodyPr/>
        <a:lstStyle/>
        <a:p>
          <a:endParaRPr lang="en-US"/>
        </a:p>
      </dgm:t>
    </dgm:pt>
    <dgm:pt modelId="{0FBA4BB5-AC75-47C4-B8D1-3BF83C08E9B5}">
      <dgm:prSet/>
      <dgm:spPr/>
      <dgm:t>
        <a:bodyPr/>
        <a:lstStyle/>
        <a:p>
          <a:pPr rtl="0"/>
          <a:r>
            <a:rPr lang="en-GB" smtClean="0"/>
            <a:t>Inspection schemes</a:t>
          </a:r>
          <a:endParaRPr lang="en-US"/>
        </a:p>
      </dgm:t>
    </dgm:pt>
    <dgm:pt modelId="{D8D34202-156A-4C3D-B79B-EE451FC4F374}" type="parTrans" cxnId="{FE7A3900-41AB-4276-85D4-9482DDA19EEC}">
      <dgm:prSet/>
      <dgm:spPr/>
      <dgm:t>
        <a:bodyPr/>
        <a:lstStyle/>
        <a:p>
          <a:endParaRPr lang="en-US"/>
        </a:p>
      </dgm:t>
    </dgm:pt>
    <dgm:pt modelId="{06898A77-EF65-48DC-8077-DB07E5289456}" type="sibTrans" cxnId="{FE7A3900-41AB-4276-85D4-9482DDA19EEC}">
      <dgm:prSet/>
      <dgm:spPr/>
      <dgm:t>
        <a:bodyPr/>
        <a:lstStyle/>
        <a:p>
          <a:endParaRPr lang="en-US"/>
        </a:p>
      </dgm:t>
    </dgm:pt>
    <dgm:pt modelId="{B27D3AF0-1A83-4D05-B218-356DA63388ED}">
      <dgm:prSet/>
      <dgm:spPr/>
      <dgm:t>
        <a:bodyPr/>
        <a:lstStyle/>
        <a:p>
          <a:pPr rtl="0"/>
          <a:r>
            <a:rPr lang="en-GB" smtClean="0"/>
            <a:t>Commodity inspections</a:t>
          </a:r>
          <a:endParaRPr lang="en-US"/>
        </a:p>
      </dgm:t>
    </dgm:pt>
    <dgm:pt modelId="{E28A5C30-86C4-4387-A010-322663DCDA51}" type="parTrans" cxnId="{3CCE20E2-FB69-421C-8D56-9382C958C0D2}">
      <dgm:prSet/>
      <dgm:spPr/>
      <dgm:t>
        <a:bodyPr/>
        <a:lstStyle/>
        <a:p>
          <a:endParaRPr lang="en-US"/>
        </a:p>
      </dgm:t>
    </dgm:pt>
    <dgm:pt modelId="{A6F1F948-E8E3-40F1-81EE-07F243CA6315}" type="sibTrans" cxnId="{3CCE20E2-FB69-421C-8D56-9382C958C0D2}">
      <dgm:prSet/>
      <dgm:spPr/>
      <dgm:t>
        <a:bodyPr/>
        <a:lstStyle/>
        <a:p>
          <a:endParaRPr lang="en-US"/>
        </a:p>
      </dgm:t>
    </dgm:pt>
    <dgm:pt modelId="{4FA4DCE6-5387-463B-AA5D-AA388AEED776}">
      <dgm:prSet/>
      <dgm:spPr/>
      <dgm:t>
        <a:bodyPr/>
        <a:lstStyle/>
        <a:p>
          <a:pPr rtl="0"/>
          <a:r>
            <a:rPr lang="en-GB" smtClean="0"/>
            <a:t>Inspection reports and certificates</a:t>
          </a:r>
          <a:endParaRPr lang="en-US"/>
        </a:p>
      </dgm:t>
    </dgm:pt>
    <dgm:pt modelId="{29AC9EFE-EBF8-4E8E-A948-BFCE2BA0F79C}" type="parTrans" cxnId="{7FDE49BB-7AE5-443F-BA2E-0DDAB897E024}">
      <dgm:prSet/>
      <dgm:spPr/>
      <dgm:t>
        <a:bodyPr/>
        <a:lstStyle/>
        <a:p>
          <a:endParaRPr lang="en-US"/>
        </a:p>
      </dgm:t>
    </dgm:pt>
    <dgm:pt modelId="{3955C2B5-A5DA-42BE-A742-C3B6C03C1B8F}" type="sibTrans" cxnId="{7FDE49BB-7AE5-443F-BA2E-0DDAB897E024}">
      <dgm:prSet/>
      <dgm:spPr/>
      <dgm:t>
        <a:bodyPr/>
        <a:lstStyle/>
        <a:p>
          <a:endParaRPr lang="en-US"/>
        </a:p>
      </dgm:t>
    </dgm:pt>
    <dgm:pt modelId="{E10C84FE-40AD-45A4-AB0B-8435329D8DB9}">
      <dgm:prSet/>
      <dgm:spPr/>
      <dgm:t>
        <a:bodyPr/>
        <a:lstStyle/>
        <a:p>
          <a:pPr rtl="0"/>
          <a:r>
            <a:rPr lang="en-GB" smtClean="0"/>
            <a:t>Management system requirements</a:t>
          </a:r>
          <a:endParaRPr lang="en-US"/>
        </a:p>
      </dgm:t>
    </dgm:pt>
    <dgm:pt modelId="{371A84E8-12F8-4E13-810A-A7B8AA1861B8}" type="parTrans" cxnId="{DDDAB84A-78B0-45D7-ABB7-0FBAD7C73FA9}">
      <dgm:prSet/>
      <dgm:spPr/>
      <dgm:t>
        <a:bodyPr/>
        <a:lstStyle/>
        <a:p>
          <a:endParaRPr lang="en-US"/>
        </a:p>
      </dgm:t>
    </dgm:pt>
    <dgm:pt modelId="{D8D92848-82FA-4EC4-B76B-BA57BF37C410}" type="sibTrans" cxnId="{DDDAB84A-78B0-45D7-ABB7-0FBAD7C73FA9}">
      <dgm:prSet/>
      <dgm:spPr/>
      <dgm:t>
        <a:bodyPr/>
        <a:lstStyle/>
        <a:p>
          <a:endParaRPr lang="en-US"/>
        </a:p>
      </dgm:t>
    </dgm:pt>
    <dgm:pt modelId="{B88065E8-C72C-4C72-8DA0-7932D24EF86A}">
      <dgm:prSet/>
      <dgm:spPr/>
      <dgm:t>
        <a:bodyPr/>
        <a:lstStyle/>
        <a:p>
          <a:pPr rtl="0"/>
          <a:r>
            <a:rPr lang="de-DE" smtClean="0"/>
            <a:t>Cross </a:t>
          </a:r>
          <a:r>
            <a:rPr lang="en-GB" smtClean="0"/>
            <a:t>reference</a:t>
          </a:r>
          <a:r>
            <a:rPr lang="de-DE" smtClean="0"/>
            <a:t> 17020:1998 – 17020:2012</a:t>
          </a:r>
          <a:endParaRPr lang="en-US"/>
        </a:p>
      </dgm:t>
    </dgm:pt>
    <dgm:pt modelId="{1A05E1E5-54DA-4398-B568-887445587867}" type="parTrans" cxnId="{22DBA7A6-71CA-4E87-A505-C96589A88B33}">
      <dgm:prSet/>
      <dgm:spPr/>
      <dgm:t>
        <a:bodyPr/>
        <a:lstStyle/>
        <a:p>
          <a:endParaRPr lang="en-US"/>
        </a:p>
      </dgm:t>
    </dgm:pt>
    <dgm:pt modelId="{CD7A056C-E62F-447A-AECD-E2FC4CD738FF}" type="sibTrans" cxnId="{22DBA7A6-71CA-4E87-A505-C96589A88B33}">
      <dgm:prSet/>
      <dgm:spPr/>
      <dgm:t>
        <a:bodyPr/>
        <a:lstStyle/>
        <a:p>
          <a:endParaRPr lang="en-US"/>
        </a:p>
      </dgm:t>
    </dgm:pt>
    <dgm:pt modelId="{0FA9C5D4-BE59-474E-9170-99E51BDD4CAA}">
      <dgm:prSet/>
      <dgm:spPr/>
      <dgm:t>
        <a:bodyPr/>
        <a:lstStyle/>
        <a:p>
          <a:pPr rtl="0"/>
          <a:r>
            <a:rPr lang="de-DE" smtClean="0"/>
            <a:t>Cross </a:t>
          </a:r>
          <a:r>
            <a:rPr lang="en-GB" smtClean="0"/>
            <a:t>reference</a:t>
          </a:r>
          <a:r>
            <a:rPr lang="de-DE" smtClean="0"/>
            <a:t> 17020:2012 – 17020:1998</a:t>
          </a:r>
          <a:endParaRPr lang="en-US"/>
        </a:p>
      </dgm:t>
    </dgm:pt>
    <dgm:pt modelId="{333EDB08-5DD4-47EA-AE5E-FA2EF3044C85}" type="parTrans" cxnId="{EA80A8F7-9965-4B7A-91C3-CA6471F3F7C6}">
      <dgm:prSet/>
      <dgm:spPr/>
      <dgm:t>
        <a:bodyPr/>
        <a:lstStyle/>
        <a:p>
          <a:endParaRPr lang="en-US"/>
        </a:p>
      </dgm:t>
    </dgm:pt>
    <dgm:pt modelId="{05BE601E-1E69-4C07-8237-F7764422B088}" type="sibTrans" cxnId="{EA80A8F7-9965-4B7A-91C3-CA6471F3F7C6}">
      <dgm:prSet/>
      <dgm:spPr/>
      <dgm:t>
        <a:bodyPr/>
        <a:lstStyle/>
        <a:p>
          <a:endParaRPr lang="en-US"/>
        </a:p>
      </dgm:t>
    </dgm:pt>
    <dgm:pt modelId="{04EB0156-96CD-442F-A65B-AACEEB689169}" type="pres">
      <dgm:prSet presAssocID="{01812944-2ED7-4D93-8C8D-742C97AF0C48}" presName="linear" presStyleCnt="0">
        <dgm:presLayoutVars>
          <dgm:animLvl val="lvl"/>
          <dgm:resizeHandles val="exact"/>
        </dgm:presLayoutVars>
      </dgm:prSet>
      <dgm:spPr/>
      <dgm:t>
        <a:bodyPr/>
        <a:lstStyle/>
        <a:p>
          <a:endParaRPr lang="en-US"/>
        </a:p>
      </dgm:t>
    </dgm:pt>
    <dgm:pt modelId="{8CC2BB21-CC08-4ECD-BB58-9C892F4E53B1}" type="pres">
      <dgm:prSet presAssocID="{060B1D89-ED42-4357-A6D3-D73EF3C065D8}" presName="parentText" presStyleLbl="node1" presStyleIdx="0" presStyleCnt="9">
        <dgm:presLayoutVars>
          <dgm:chMax val="0"/>
          <dgm:bulletEnabled val="1"/>
        </dgm:presLayoutVars>
      </dgm:prSet>
      <dgm:spPr/>
      <dgm:t>
        <a:bodyPr/>
        <a:lstStyle/>
        <a:p>
          <a:endParaRPr lang="en-US"/>
        </a:p>
      </dgm:t>
    </dgm:pt>
    <dgm:pt modelId="{291BE222-3C72-4849-A49C-EB89192B846F}" type="pres">
      <dgm:prSet presAssocID="{ECCB7651-4763-4878-9222-9BA8D325A926}" presName="spacer" presStyleCnt="0"/>
      <dgm:spPr/>
    </dgm:pt>
    <dgm:pt modelId="{C30E6C78-7581-49A8-946F-24C6E8D421F5}" type="pres">
      <dgm:prSet presAssocID="{A708A622-EB51-4B2C-8B25-E09066FA0449}" presName="parentText" presStyleLbl="node1" presStyleIdx="1" presStyleCnt="9">
        <dgm:presLayoutVars>
          <dgm:chMax val="0"/>
          <dgm:bulletEnabled val="1"/>
        </dgm:presLayoutVars>
      </dgm:prSet>
      <dgm:spPr/>
      <dgm:t>
        <a:bodyPr/>
        <a:lstStyle/>
        <a:p>
          <a:endParaRPr lang="en-US"/>
        </a:p>
      </dgm:t>
    </dgm:pt>
    <dgm:pt modelId="{39A0305C-347B-4D95-81AC-A0DB1BEF0A35}" type="pres">
      <dgm:prSet presAssocID="{26748DF1-693A-4EB0-ABCE-004AFDD3987E}" presName="spacer" presStyleCnt="0"/>
      <dgm:spPr/>
    </dgm:pt>
    <dgm:pt modelId="{00F0BC99-8567-4475-9200-471C2C1EDCCC}" type="pres">
      <dgm:prSet presAssocID="{625F24E2-6C3F-4EB5-8A84-57AF5B3F6212}" presName="parentText" presStyleLbl="node1" presStyleIdx="2" presStyleCnt="9">
        <dgm:presLayoutVars>
          <dgm:chMax val="0"/>
          <dgm:bulletEnabled val="1"/>
        </dgm:presLayoutVars>
      </dgm:prSet>
      <dgm:spPr/>
      <dgm:t>
        <a:bodyPr/>
        <a:lstStyle/>
        <a:p>
          <a:endParaRPr lang="en-US"/>
        </a:p>
      </dgm:t>
    </dgm:pt>
    <dgm:pt modelId="{F048C61E-EE5D-4232-9854-293014BDC779}" type="pres">
      <dgm:prSet presAssocID="{A772FBC6-DD74-4594-BA14-9618F9288F4C}" presName="spacer" presStyleCnt="0"/>
      <dgm:spPr/>
    </dgm:pt>
    <dgm:pt modelId="{C36C3ED4-1871-4279-90A0-1698B53B735F}" type="pres">
      <dgm:prSet presAssocID="{42DC625E-665A-4526-88C7-F30A3E51240B}" presName="parentText" presStyleLbl="node1" presStyleIdx="3" presStyleCnt="9">
        <dgm:presLayoutVars>
          <dgm:chMax val="0"/>
          <dgm:bulletEnabled val="1"/>
        </dgm:presLayoutVars>
      </dgm:prSet>
      <dgm:spPr/>
      <dgm:t>
        <a:bodyPr/>
        <a:lstStyle/>
        <a:p>
          <a:endParaRPr lang="en-US"/>
        </a:p>
      </dgm:t>
    </dgm:pt>
    <dgm:pt modelId="{825AEEE2-EF5F-461C-BABF-3A70F6B9A6EB}" type="pres">
      <dgm:prSet presAssocID="{7C3A1278-8F40-4416-9ADE-451138853D5E}" presName="spacer" presStyleCnt="0"/>
      <dgm:spPr/>
    </dgm:pt>
    <dgm:pt modelId="{D6B273A9-E9CA-4D82-8B3A-CA5845C5C9F8}" type="pres">
      <dgm:prSet presAssocID="{7DCEB78A-3FDF-45C2-8EA8-5B8E892172F1}" presName="parentText" presStyleLbl="node1" presStyleIdx="4" presStyleCnt="9">
        <dgm:presLayoutVars>
          <dgm:chMax val="0"/>
          <dgm:bulletEnabled val="1"/>
        </dgm:presLayoutVars>
      </dgm:prSet>
      <dgm:spPr/>
      <dgm:t>
        <a:bodyPr/>
        <a:lstStyle/>
        <a:p>
          <a:endParaRPr lang="en-US"/>
        </a:p>
      </dgm:t>
    </dgm:pt>
    <dgm:pt modelId="{91424F66-5446-450C-8F0F-FC780EE3F190}" type="pres">
      <dgm:prSet presAssocID="{3759E859-F03A-4CF3-8A0F-41BDE98CE6AE}" presName="spacer" presStyleCnt="0"/>
      <dgm:spPr/>
    </dgm:pt>
    <dgm:pt modelId="{A2D07FEB-E910-4D84-AAA2-1DE5B8FD2883}" type="pres">
      <dgm:prSet presAssocID="{6C4834BC-9661-429D-A402-9475A4EC5342}" presName="parentText" presStyleLbl="node1" presStyleIdx="5" presStyleCnt="9">
        <dgm:presLayoutVars>
          <dgm:chMax val="0"/>
          <dgm:bulletEnabled val="1"/>
        </dgm:presLayoutVars>
      </dgm:prSet>
      <dgm:spPr/>
      <dgm:t>
        <a:bodyPr/>
        <a:lstStyle/>
        <a:p>
          <a:endParaRPr lang="en-US"/>
        </a:p>
      </dgm:t>
    </dgm:pt>
    <dgm:pt modelId="{AD817558-2380-4BC4-830F-2DAF7C232A7E}" type="pres">
      <dgm:prSet presAssocID="{7ECB597A-7E2F-4341-BBED-44C88E745D56}" presName="spacer" presStyleCnt="0"/>
      <dgm:spPr/>
    </dgm:pt>
    <dgm:pt modelId="{6AF2D466-D33F-4694-8CCA-801CFA653874}" type="pres">
      <dgm:prSet presAssocID="{52887306-337B-465B-A0BA-B469711D5CDD}" presName="parentText" presStyleLbl="node1" presStyleIdx="6" presStyleCnt="9">
        <dgm:presLayoutVars>
          <dgm:chMax val="0"/>
          <dgm:bulletEnabled val="1"/>
        </dgm:presLayoutVars>
      </dgm:prSet>
      <dgm:spPr/>
      <dgm:t>
        <a:bodyPr/>
        <a:lstStyle/>
        <a:p>
          <a:endParaRPr lang="en-US"/>
        </a:p>
      </dgm:t>
    </dgm:pt>
    <dgm:pt modelId="{75A16800-27B4-4F97-A828-6E98E3283FCB}" type="pres">
      <dgm:prSet presAssocID="{52887306-337B-465B-A0BA-B469711D5CDD}" presName="childText" presStyleLbl="revTx" presStyleIdx="0" presStyleCnt="1">
        <dgm:presLayoutVars>
          <dgm:bulletEnabled val="1"/>
        </dgm:presLayoutVars>
      </dgm:prSet>
      <dgm:spPr/>
      <dgm:t>
        <a:bodyPr/>
        <a:lstStyle/>
        <a:p>
          <a:endParaRPr lang="en-US"/>
        </a:p>
      </dgm:t>
    </dgm:pt>
    <dgm:pt modelId="{31379D62-98CE-4846-BFF9-168AC550B316}" type="pres">
      <dgm:prSet presAssocID="{B88065E8-C72C-4C72-8DA0-7932D24EF86A}" presName="parentText" presStyleLbl="node1" presStyleIdx="7" presStyleCnt="9">
        <dgm:presLayoutVars>
          <dgm:chMax val="0"/>
          <dgm:bulletEnabled val="1"/>
        </dgm:presLayoutVars>
      </dgm:prSet>
      <dgm:spPr/>
      <dgm:t>
        <a:bodyPr/>
        <a:lstStyle/>
        <a:p>
          <a:endParaRPr lang="en-US"/>
        </a:p>
      </dgm:t>
    </dgm:pt>
    <dgm:pt modelId="{EBF9E6C2-0F8B-4180-B51D-6D65D8322E5A}" type="pres">
      <dgm:prSet presAssocID="{CD7A056C-E62F-447A-AECD-E2FC4CD738FF}" presName="spacer" presStyleCnt="0"/>
      <dgm:spPr/>
    </dgm:pt>
    <dgm:pt modelId="{5792B474-1591-4919-A2F5-57BC4EC3F165}" type="pres">
      <dgm:prSet presAssocID="{0FA9C5D4-BE59-474E-9170-99E51BDD4CAA}" presName="parentText" presStyleLbl="node1" presStyleIdx="8" presStyleCnt="9">
        <dgm:presLayoutVars>
          <dgm:chMax val="0"/>
          <dgm:bulletEnabled val="1"/>
        </dgm:presLayoutVars>
      </dgm:prSet>
      <dgm:spPr/>
      <dgm:t>
        <a:bodyPr/>
        <a:lstStyle/>
        <a:p>
          <a:endParaRPr lang="en-US"/>
        </a:p>
      </dgm:t>
    </dgm:pt>
  </dgm:ptLst>
  <dgm:cxnLst>
    <dgm:cxn modelId="{AC3CAF47-22F7-4F75-BEF0-FBB65223CDAA}" srcId="{01812944-2ED7-4D93-8C8D-742C97AF0C48}" destId="{52887306-337B-465B-A0BA-B469711D5CDD}" srcOrd="6" destOrd="0" parTransId="{60D1F7BF-BE1F-4348-BB3D-AFA0023B2236}" sibTransId="{5E5672BD-3CE2-40E5-9B21-00EB8B171F4A}"/>
    <dgm:cxn modelId="{FC5565F2-E833-4077-A81C-C21895ED68F9}" type="presOf" srcId="{9CA12BB4-8169-4423-BE88-3FF2039D136B}" destId="{75A16800-27B4-4F97-A828-6E98E3283FCB}" srcOrd="0" destOrd="0" presId="urn:microsoft.com/office/officeart/2005/8/layout/vList2"/>
    <dgm:cxn modelId="{12F443AF-D6C4-41A7-A723-C83A47DDA5C4}" type="presOf" srcId="{625F24E2-6C3F-4EB5-8A84-57AF5B3F6212}" destId="{00F0BC99-8567-4475-9200-471C2C1EDCCC}" srcOrd="0" destOrd="0" presId="urn:microsoft.com/office/officeart/2005/8/layout/vList2"/>
    <dgm:cxn modelId="{538BA18A-92A3-45DD-8E94-F42D4A2EE18A}" type="presOf" srcId="{01812944-2ED7-4D93-8C8D-742C97AF0C48}" destId="{04EB0156-96CD-442F-A65B-AACEEB689169}" srcOrd="0" destOrd="0" presId="urn:microsoft.com/office/officeart/2005/8/layout/vList2"/>
    <dgm:cxn modelId="{EC577083-1D8C-4DF6-972D-C9D448ABDCC1}" type="presOf" srcId="{6C4834BC-9661-429D-A402-9475A4EC5342}" destId="{A2D07FEB-E910-4D84-AAA2-1DE5B8FD2883}" srcOrd="0" destOrd="0" presId="urn:microsoft.com/office/officeart/2005/8/layout/vList2"/>
    <dgm:cxn modelId="{7739F818-0481-4C3E-8CB9-F774C3AF976D}" srcId="{52887306-337B-465B-A0BA-B469711D5CDD}" destId="{9CA12BB4-8169-4423-BE88-3FF2039D136B}" srcOrd="0" destOrd="0" parTransId="{3E360054-0E1B-4CD6-A56E-5AB80610843D}" sibTransId="{552B74B5-2187-47C2-B70E-9AF210B05DFD}"/>
    <dgm:cxn modelId="{FE7A3900-41AB-4276-85D4-9482DDA19EEC}" srcId="{52887306-337B-465B-A0BA-B469711D5CDD}" destId="{0FBA4BB5-AC75-47C4-B8D1-3BF83C08E9B5}" srcOrd="5" destOrd="0" parTransId="{D8D34202-156A-4C3D-B79B-EE451FC4F374}" sibTransId="{06898A77-EF65-48DC-8077-DB07E5289456}"/>
    <dgm:cxn modelId="{DDDAB84A-78B0-45D7-ABB7-0FBAD7C73FA9}" srcId="{52887306-337B-465B-A0BA-B469711D5CDD}" destId="{E10C84FE-40AD-45A4-AB0B-8435329D8DB9}" srcOrd="8" destOrd="0" parTransId="{371A84E8-12F8-4E13-810A-A7B8AA1861B8}" sibTransId="{D8D92848-82FA-4EC4-B76B-BA57BF37C410}"/>
    <dgm:cxn modelId="{6CF4A462-11F2-478D-B5AD-22D9864F53E5}" type="presOf" srcId="{25341DE0-2095-42DA-8373-125317DFAEC3}" destId="{75A16800-27B4-4F97-A828-6E98E3283FCB}" srcOrd="0" destOrd="3" presId="urn:microsoft.com/office/officeart/2005/8/layout/vList2"/>
    <dgm:cxn modelId="{2B34EEC5-E015-4E08-B08C-F5C6142FE50B}" srcId="{01812944-2ED7-4D93-8C8D-742C97AF0C48}" destId="{A708A622-EB51-4B2C-8B25-E09066FA0449}" srcOrd="1" destOrd="0" parTransId="{FE803E0E-B354-4B53-A4FE-00A6263F204E}" sibTransId="{26748DF1-693A-4EB0-ABCE-004AFDD3987E}"/>
    <dgm:cxn modelId="{3CCE20E2-FB69-421C-8D56-9382C958C0D2}" srcId="{52887306-337B-465B-A0BA-B469711D5CDD}" destId="{B27D3AF0-1A83-4D05-B218-356DA63388ED}" srcOrd="6" destOrd="0" parTransId="{E28A5C30-86C4-4387-A010-322663DCDA51}" sibTransId="{A6F1F948-E8E3-40F1-81EE-07F243CA6315}"/>
    <dgm:cxn modelId="{4EFA9EEC-6DBE-4550-9749-5BCC5661D97B}" type="presOf" srcId="{E10C84FE-40AD-45A4-AB0B-8435329D8DB9}" destId="{75A16800-27B4-4F97-A828-6E98E3283FCB}" srcOrd="0" destOrd="8" presId="urn:microsoft.com/office/officeart/2005/8/layout/vList2"/>
    <dgm:cxn modelId="{511D6917-A54E-46DF-B5D4-39968ED37522}" type="presOf" srcId="{A708A622-EB51-4B2C-8B25-E09066FA0449}" destId="{C30E6C78-7581-49A8-946F-24C6E8D421F5}" srcOrd="0" destOrd="0" presId="urn:microsoft.com/office/officeart/2005/8/layout/vList2"/>
    <dgm:cxn modelId="{19510EDA-F8AD-4B04-832C-AC621385CFD1}" srcId="{01812944-2ED7-4D93-8C8D-742C97AF0C48}" destId="{7DCEB78A-3FDF-45C2-8EA8-5B8E892172F1}" srcOrd="4" destOrd="0" parTransId="{84B83A95-D81D-4AE1-9803-F7EFCDBE5AE3}" sibTransId="{3759E859-F03A-4CF3-8A0F-41BDE98CE6AE}"/>
    <dgm:cxn modelId="{4CF4C887-DE14-488F-8A7D-68AA8AF8847E}" srcId="{01812944-2ED7-4D93-8C8D-742C97AF0C48}" destId="{060B1D89-ED42-4357-A6D3-D73EF3C065D8}" srcOrd="0" destOrd="0" parTransId="{459FCF42-0D8E-4905-AB38-1B3F71932C1A}" sibTransId="{ECCB7651-4763-4878-9222-9BA8D325A926}"/>
    <dgm:cxn modelId="{F764E7FC-9174-4750-9268-181715E46154}" type="presOf" srcId="{52887306-337B-465B-A0BA-B469711D5CDD}" destId="{6AF2D466-D33F-4694-8CCA-801CFA653874}" srcOrd="0" destOrd="0" presId="urn:microsoft.com/office/officeart/2005/8/layout/vList2"/>
    <dgm:cxn modelId="{859B15B7-B396-453D-B66B-B6F76F070134}" type="presOf" srcId="{42DC625E-665A-4526-88C7-F30A3E51240B}" destId="{C36C3ED4-1871-4279-90A0-1698B53B735F}" srcOrd="0" destOrd="0" presId="urn:microsoft.com/office/officeart/2005/8/layout/vList2"/>
    <dgm:cxn modelId="{22DBA7A6-71CA-4E87-A505-C96589A88B33}" srcId="{01812944-2ED7-4D93-8C8D-742C97AF0C48}" destId="{B88065E8-C72C-4C72-8DA0-7932D24EF86A}" srcOrd="7" destOrd="0" parTransId="{1A05E1E5-54DA-4398-B568-887445587867}" sibTransId="{CD7A056C-E62F-447A-AECD-E2FC4CD738FF}"/>
    <dgm:cxn modelId="{C01E4A2A-222A-4ECD-BCB4-5058D15FFC33}" type="presOf" srcId="{4D89AFB6-035C-4C29-993C-DB3DAB335BDE}" destId="{75A16800-27B4-4F97-A828-6E98E3283FCB}" srcOrd="0" destOrd="1" presId="urn:microsoft.com/office/officeart/2005/8/layout/vList2"/>
    <dgm:cxn modelId="{C0EA9077-18C7-4CD8-AB4D-391848A4A49D}" srcId="{52887306-337B-465B-A0BA-B469711D5CDD}" destId="{737DD2FF-6B01-4906-90D1-267D00F05B80}" srcOrd="4" destOrd="0" parTransId="{AC9AF363-F36B-4B0B-9EF0-3CE56E191A4B}" sibTransId="{18827200-9EE7-4A74-8C5B-175DA9C65189}"/>
    <dgm:cxn modelId="{49E36C00-39B5-4397-94D5-402AEE3F0526}" srcId="{52887306-337B-465B-A0BA-B469711D5CDD}" destId="{4D89AFB6-035C-4C29-993C-DB3DAB335BDE}" srcOrd="1" destOrd="0" parTransId="{4B6E77E2-CEA3-4868-A77B-52B3AD13159E}" sibTransId="{DD7FDBE5-0BAF-43A1-925C-52C3832AB4A9}"/>
    <dgm:cxn modelId="{0B22B2F3-E2D3-411E-BA18-B88B96708AC2}" srcId="{52887306-337B-465B-A0BA-B469711D5CDD}" destId="{25341DE0-2095-42DA-8373-125317DFAEC3}" srcOrd="3" destOrd="0" parTransId="{88612F50-E26D-4BF6-AA37-094EE8BED773}" sibTransId="{EF752F89-2DC4-47CD-8567-5CBED961329C}"/>
    <dgm:cxn modelId="{7779468F-ADDE-4984-A573-2B4D57A038D5}" srcId="{01812944-2ED7-4D93-8C8D-742C97AF0C48}" destId="{625F24E2-6C3F-4EB5-8A84-57AF5B3F6212}" srcOrd="2" destOrd="0" parTransId="{62708EBE-BB1D-4356-BC71-99555E959ED9}" sibTransId="{A772FBC6-DD74-4594-BA14-9618F9288F4C}"/>
    <dgm:cxn modelId="{F99828BE-77BF-4C70-A6FA-D49756E015AC}" srcId="{52887306-337B-465B-A0BA-B469711D5CDD}" destId="{24EF8FC0-8D75-441C-9B6F-E45E7B388C76}" srcOrd="2" destOrd="0" parTransId="{8B30AEDC-2D4C-4DF1-A912-A7EA4F82AAED}" sibTransId="{08A8AFFC-BCF8-421B-BDA4-53E5272B82A3}"/>
    <dgm:cxn modelId="{EA80A8F7-9965-4B7A-91C3-CA6471F3F7C6}" srcId="{01812944-2ED7-4D93-8C8D-742C97AF0C48}" destId="{0FA9C5D4-BE59-474E-9170-99E51BDD4CAA}" srcOrd="8" destOrd="0" parTransId="{333EDB08-5DD4-47EA-AE5E-FA2EF3044C85}" sibTransId="{05BE601E-1E69-4C07-8237-F7764422B088}"/>
    <dgm:cxn modelId="{44A34A6E-1C15-4028-A6F9-0154E25345C9}" type="presOf" srcId="{060B1D89-ED42-4357-A6D3-D73EF3C065D8}" destId="{8CC2BB21-CC08-4ECD-BB58-9C892F4E53B1}" srcOrd="0" destOrd="0" presId="urn:microsoft.com/office/officeart/2005/8/layout/vList2"/>
    <dgm:cxn modelId="{7B4CA6B7-57B4-4300-BC51-46DAAC208D88}" type="presOf" srcId="{24EF8FC0-8D75-441C-9B6F-E45E7B388C76}" destId="{75A16800-27B4-4F97-A828-6E98E3283FCB}" srcOrd="0" destOrd="2" presId="urn:microsoft.com/office/officeart/2005/8/layout/vList2"/>
    <dgm:cxn modelId="{35E8DB05-D1CC-4230-89A8-D24F80016C23}" type="presOf" srcId="{B88065E8-C72C-4C72-8DA0-7932D24EF86A}" destId="{31379D62-98CE-4846-BFF9-168AC550B316}" srcOrd="0" destOrd="0" presId="urn:microsoft.com/office/officeart/2005/8/layout/vList2"/>
    <dgm:cxn modelId="{0CED938C-A141-4AE9-B704-74A159412D3D}" type="presOf" srcId="{B27D3AF0-1A83-4D05-B218-356DA63388ED}" destId="{75A16800-27B4-4F97-A828-6E98E3283FCB}" srcOrd="0" destOrd="6" presId="urn:microsoft.com/office/officeart/2005/8/layout/vList2"/>
    <dgm:cxn modelId="{D30E77C8-D20D-49AF-8557-6803672CBB87}" type="presOf" srcId="{7DCEB78A-3FDF-45C2-8EA8-5B8E892172F1}" destId="{D6B273A9-E9CA-4D82-8B3A-CA5845C5C9F8}" srcOrd="0" destOrd="0" presId="urn:microsoft.com/office/officeart/2005/8/layout/vList2"/>
    <dgm:cxn modelId="{D80862C2-E396-45E7-8BFF-0D91B6FB4C2F}" srcId="{01812944-2ED7-4D93-8C8D-742C97AF0C48}" destId="{42DC625E-665A-4526-88C7-F30A3E51240B}" srcOrd="3" destOrd="0" parTransId="{2C5B9CB2-CEEA-41E2-A81C-6ADF9E7DBFF2}" sibTransId="{7C3A1278-8F40-4416-9ADE-451138853D5E}"/>
    <dgm:cxn modelId="{8049557D-D46F-4C95-9076-750D4D70FC52}" type="presOf" srcId="{737DD2FF-6B01-4906-90D1-267D00F05B80}" destId="{75A16800-27B4-4F97-A828-6E98E3283FCB}" srcOrd="0" destOrd="4" presId="urn:microsoft.com/office/officeart/2005/8/layout/vList2"/>
    <dgm:cxn modelId="{79A4899A-E51B-4880-AE01-DBCD9DA64F7E}" type="presOf" srcId="{0FA9C5D4-BE59-474E-9170-99E51BDD4CAA}" destId="{5792B474-1591-4919-A2F5-57BC4EC3F165}" srcOrd="0" destOrd="0" presId="urn:microsoft.com/office/officeart/2005/8/layout/vList2"/>
    <dgm:cxn modelId="{0C74DB70-8F78-4C72-A03C-1F0C978079CA}" type="presOf" srcId="{4FA4DCE6-5387-463B-AA5D-AA388AEED776}" destId="{75A16800-27B4-4F97-A828-6E98E3283FCB}" srcOrd="0" destOrd="7" presId="urn:microsoft.com/office/officeart/2005/8/layout/vList2"/>
    <dgm:cxn modelId="{164005E7-B71A-48F7-8035-10141C9D83A3}" type="presOf" srcId="{0FBA4BB5-AC75-47C4-B8D1-3BF83C08E9B5}" destId="{75A16800-27B4-4F97-A828-6E98E3283FCB}" srcOrd="0" destOrd="5" presId="urn:microsoft.com/office/officeart/2005/8/layout/vList2"/>
    <dgm:cxn modelId="{7FDE49BB-7AE5-443F-BA2E-0DDAB897E024}" srcId="{52887306-337B-465B-A0BA-B469711D5CDD}" destId="{4FA4DCE6-5387-463B-AA5D-AA388AEED776}" srcOrd="7" destOrd="0" parTransId="{29AC9EFE-EBF8-4E8E-A948-BFCE2BA0F79C}" sibTransId="{3955C2B5-A5DA-42BE-A742-C3B6C03C1B8F}"/>
    <dgm:cxn modelId="{15497FC9-B5A9-4025-9336-324FA2E91FC6}" srcId="{01812944-2ED7-4D93-8C8D-742C97AF0C48}" destId="{6C4834BC-9661-429D-A402-9475A4EC5342}" srcOrd="5" destOrd="0" parTransId="{95343174-7212-4594-8B75-4D9CF07B6BE3}" sibTransId="{7ECB597A-7E2F-4341-BBED-44C88E745D56}"/>
    <dgm:cxn modelId="{CC31699A-C393-4AB6-9327-A966827EF875}" type="presParOf" srcId="{04EB0156-96CD-442F-A65B-AACEEB689169}" destId="{8CC2BB21-CC08-4ECD-BB58-9C892F4E53B1}" srcOrd="0" destOrd="0" presId="urn:microsoft.com/office/officeart/2005/8/layout/vList2"/>
    <dgm:cxn modelId="{4139A66C-0468-4161-A887-799639CEFBA8}" type="presParOf" srcId="{04EB0156-96CD-442F-A65B-AACEEB689169}" destId="{291BE222-3C72-4849-A49C-EB89192B846F}" srcOrd="1" destOrd="0" presId="urn:microsoft.com/office/officeart/2005/8/layout/vList2"/>
    <dgm:cxn modelId="{6E0E14B3-638C-4C40-9D8A-FD28A96525EE}" type="presParOf" srcId="{04EB0156-96CD-442F-A65B-AACEEB689169}" destId="{C30E6C78-7581-49A8-946F-24C6E8D421F5}" srcOrd="2" destOrd="0" presId="urn:microsoft.com/office/officeart/2005/8/layout/vList2"/>
    <dgm:cxn modelId="{9A267234-1ACE-45B0-9AEE-456545050F61}" type="presParOf" srcId="{04EB0156-96CD-442F-A65B-AACEEB689169}" destId="{39A0305C-347B-4D95-81AC-A0DB1BEF0A35}" srcOrd="3" destOrd="0" presId="urn:microsoft.com/office/officeart/2005/8/layout/vList2"/>
    <dgm:cxn modelId="{6E3F43CC-7EC4-4500-AAA3-BF30FF32AE3E}" type="presParOf" srcId="{04EB0156-96CD-442F-A65B-AACEEB689169}" destId="{00F0BC99-8567-4475-9200-471C2C1EDCCC}" srcOrd="4" destOrd="0" presId="urn:microsoft.com/office/officeart/2005/8/layout/vList2"/>
    <dgm:cxn modelId="{0B6C0668-76E3-4EDF-BB9F-0A810A27046C}" type="presParOf" srcId="{04EB0156-96CD-442F-A65B-AACEEB689169}" destId="{F048C61E-EE5D-4232-9854-293014BDC779}" srcOrd="5" destOrd="0" presId="urn:microsoft.com/office/officeart/2005/8/layout/vList2"/>
    <dgm:cxn modelId="{EF7238FB-9B4A-4CCC-99A7-B0B34E36B5F0}" type="presParOf" srcId="{04EB0156-96CD-442F-A65B-AACEEB689169}" destId="{C36C3ED4-1871-4279-90A0-1698B53B735F}" srcOrd="6" destOrd="0" presId="urn:microsoft.com/office/officeart/2005/8/layout/vList2"/>
    <dgm:cxn modelId="{170028D0-6CA8-47BB-9517-B3CF3AD83154}" type="presParOf" srcId="{04EB0156-96CD-442F-A65B-AACEEB689169}" destId="{825AEEE2-EF5F-461C-BABF-3A70F6B9A6EB}" srcOrd="7" destOrd="0" presId="urn:microsoft.com/office/officeart/2005/8/layout/vList2"/>
    <dgm:cxn modelId="{76A923A9-EF01-4ACE-8851-35F14FBD49A8}" type="presParOf" srcId="{04EB0156-96CD-442F-A65B-AACEEB689169}" destId="{D6B273A9-E9CA-4D82-8B3A-CA5845C5C9F8}" srcOrd="8" destOrd="0" presId="urn:microsoft.com/office/officeart/2005/8/layout/vList2"/>
    <dgm:cxn modelId="{2A19DE14-6C7D-40EB-A8BC-B90BB7F2B18C}" type="presParOf" srcId="{04EB0156-96CD-442F-A65B-AACEEB689169}" destId="{91424F66-5446-450C-8F0F-FC780EE3F190}" srcOrd="9" destOrd="0" presId="urn:microsoft.com/office/officeart/2005/8/layout/vList2"/>
    <dgm:cxn modelId="{83595E5F-B8D1-4CFC-80BC-CEA272A92F05}" type="presParOf" srcId="{04EB0156-96CD-442F-A65B-AACEEB689169}" destId="{A2D07FEB-E910-4D84-AAA2-1DE5B8FD2883}" srcOrd="10" destOrd="0" presId="urn:microsoft.com/office/officeart/2005/8/layout/vList2"/>
    <dgm:cxn modelId="{60F0506E-34F2-4C85-B75E-36A4FC671C68}" type="presParOf" srcId="{04EB0156-96CD-442F-A65B-AACEEB689169}" destId="{AD817558-2380-4BC4-830F-2DAF7C232A7E}" srcOrd="11" destOrd="0" presId="urn:microsoft.com/office/officeart/2005/8/layout/vList2"/>
    <dgm:cxn modelId="{CBFBB4AF-AB26-4F8F-8B73-BAC1B059E0CB}" type="presParOf" srcId="{04EB0156-96CD-442F-A65B-AACEEB689169}" destId="{6AF2D466-D33F-4694-8CCA-801CFA653874}" srcOrd="12" destOrd="0" presId="urn:microsoft.com/office/officeart/2005/8/layout/vList2"/>
    <dgm:cxn modelId="{372983DD-6051-453F-A35C-A1FF352AA6DC}" type="presParOf" srcId="{04EB0156-96CD-442F-A65B-AACEEB689169}" destId="{75A16800-27B4-4F97-A828-6E98E3283FCB}" srcOrd="13" destOrd="0" presId="urn:microsoft.com/office/officeart/2005/8/layout/vList2"/>
    <dgm:cxn modelId="{665EAE74-B64A-4780-BAA4-6AF4E13053EB}" type="presParOf" srcId="{04EB0156-96CD-442F-A65B-AACEEB689169}" destId="{31379D62-98CE-4846-BFF9-168AC550B316}" srcOrd="14" destOrd="0" presId="urn:microsoft.com/office/officeart/2005/8/layout/vList2"/>
    <dgm:cxn modelId="{753FF77F-7320-4946-B453-D501080C3DBA}" type="presParOf" srcId="{04EB0156-96CD-442F-A65B-AACEEB689169}" destId="{EBF9E6C2-0F8B-4180-B51D-6D65D8322E5A}" srcOrd="15" destOrd="0" presId="urn:microsoft.com/office/officeart/2005/8/layout/vList2"/>
    <dgm:cxn modelId="{66C4F851-065B-4C97-8B36-195296E33779}" type="presParOf" srcId="{04EB0156-96CD-442F-A65B-AACEEB689169}" destId="{5792B474-1591-4919-A2F5-57BC4EC3F16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213D6A7-8DDA-4209-B42B-DA6BA846666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9558B739-6F1C-4363-9DA9-4A3D98B09BD1}">
      <dgm:prSet/>
      <dgm:spPr/>
      <dgm:t>
        <a:bodyPr/>
        <a:lstStyle/>
        <a:p>
          <a:pPr rtl="0"/>
          <a:r>
            <a:rPr lang="en-GB" smtClean="0"/>
            <a:t>The general aims of the revision </a:t>
          </a:r>
          <a:endParaRPr lang="en-US"/>
        </a:p>
      </dgm:t>
    </dgm:pt>
    <dgm:pt modelId="{D70395F4-01C5-427D-989A-9C44B5E29D7E}" type="parTrans" cxnId="{E4E927EE-FC7C-42A0-B55C-18AE82D6E4EC}">
      <dgm:prSet/>
      <dgm:spPr/>
      <dgm:t>
        <a:bodyPr/>
        <a:lstStyle/>
        <a:p>
          <a:endParaRPr lang="en-US"/>
        </a:p>
      </dgm:t>
    </dgm:pt>
    <dgm:pt modelId="{52659F17-6D7B-4608-AE42-E55755712989}" type="sibTrans" cxnId="{E4E927EE-FC7C-42A0-B55C-18AE82D6E4EC}">
      <dgm:prSet/>
      <dgm:spPr/>
      <dgm:t>
        <a:bodyPr/>
        <a:lstStyle/>
        <a:p>
          <a:endParaRPr lang="en-US"/>
        </a:p>
      </dgm:t>
    </dgm:pt>
    <dgm:pt modelId="{0FE5B3F0-37D3-4BE5-89BD-F32BC155F25C}">
      <dgm:prSet/>
      <dgm:spPr/>
      <dgm:t>
        <a:bodyPr/>
        <a:lstStyle/>
        <a:p>
          <a:pPr rtl="0"/>
          <a:r>
            <a:rPr lang="en-GB" dirty="0" smtClean="0"/>
            <a:t>maintaining the proven parts of the existing standard</a:t>
          </a:r>
          <a:endParaRPr lang="en-US" dirty="0"/>
        </a:p>
      </dgm:t>
    </dgm:pt>
    <dgm:pt modelId="{A24E3A97-EBB1-44AD-87DC-2BBF4CB6E84C}" type="parTrans" cxnId="{392C1E75-FCC7-490B-9534-F4B3668DA07A}">
      <dgm:prSet/>
      <dgm:spPr/>
      <dgm:t>
        <a:bodyPr/>
        <a:lstStyle/>
        <a:p>
          <a:endParaRPr lang="en-US"/>
        </a:p>
      </dgm:t>
    </dgm:pt>
    <dgm:pt modelId="{D3FC8FB3-9CC3-4928-84AB-8089A4378B75}" type="sibTrans" cxnId="{392C1E75-FCC7-490B-9534-F4B3668DA07A}">
      <dgm:prSet/>
      <dgm:spPr/>
      <dgm:t>
        <a:bodyPr/>
        <a:lstStyle/>
        <a:p>
          <a:endParaRPr lang="en-US"/>
        </a:p>
      </dgm:t>
    </dgm:pt>
    <dgm:pt modelId="{B79388FE-AE86-4782-8496-3FED39D727C6}">
      <dgm:prSet/>
      <dgm:spPr/>
      <dgm:t>
        <a:bodyPr/>
        <a:lstStyle/>
        <a:p>
          <a:pPr rtl="0"/>
          <a:r>
            <a:rPr lang="en-GB" dirty="0" smtClean="0"/>
            <a:t>Take into account the CASCO PAS</a:t>
          </a:r>
          <a:endParaRPr lang="en-US" dirty="0"/>
        </a:p>
      </dgm:t>
    </dgm:pt>
    <dgm:pt modelId="{17C55156-118B-4B55-A6EE-A186CA6F541E}" type="parTrans" cxnId="{566E6B41-036B-45A6-B380-24F26F198271}">
      <dgm:prSet/>
      <dgm:spPr/>
      <dgm:t>
        <a:bodyPr/>
        <a:lstStyle/>
        <a:p>
          <a:endParaRPr lang="en-US"/>
        </a:p>
      </dgm:t>
    </dgm:pt>
    <dgm:pt modelId="{2B1719EC-979C-422D-9904-C3B621444F7B}" type="sibTrans" cxnId="{566E6B41-036B-45A6-B380-24F26F198271}">
      <dgm:prSet/>
      <dgm:spPr/>
      <dgm:t>
        <a:bodyPr/>
        <a:lstStyle/>
        <a:p>
          <a:endParaRPr lang="en-US"/>
        </a:p>
      </dgm:t>
    </dgm:pt>
    <dgm:pt modelId="{9530385F-6A60-4A59-8AF5-6BBC50D79C59}">
      <dgm:prSet/>
      <dgm:spPr/>
      <dgm:t>
        <a:bodyPr/>
        <a:lstStyle/>
        <a:p>
          <a:pPr rtl="0"/>
          <a:r>
            <a:rPr lang="en-GB" dirty="0" smtClean="0"/>
            <a:t>implementing the relevant parts of the IAF/ILAC Guidance A4 on the implementation of ISO/IEC 17020</a:t>
          </a:r>
          <a:endParaRPr lang="en-US" dirty="0"/>
        </a:p>
      </dgm:t>
    </dgm:pt>
    <dgm:pt modelId="{301EDB8F-88CC-425B-BA09-D394154AF0D6}" type="parTrans" cxnId="{A966DAF2-7EA3-4B56-9913-9838B5CE3F50}">
      <dgm:prSet/>
      <dgm:spPr/>
      <dgm:t>
        <a:bodyPr/>
        <a:lstStyle/>
        <a:p>
          <a:endParaRPr lang="en-US"/>
        </a:p>
      </dgm:t>
    </dgm:pt>
    <dgm:pt modelId="{E3498FA1-8AA5-4D42-9C3F-6021BC0A1DD9}" type="sibTrans" cxnId="{A966DAF2-7EA3-4B56-9913-9838B5CE3F50}">
      <dgm:prSet/>
      <dgm:spPr/>
      <dgm:t>
        <a:bodyPr/>
        <a:lstStyle/>
        <a:p>
          <a:endParaRPr lang="en-US"/>
        </a:p>
      </dgm:t>
    </dgm:pt>
    <dgm:pt modelId="{3714B6F0-A19A-47A5-9828-C2D2569ADE0A}">
      <dgm:prSet/>
      <dgm:spPr/>
      <dgm:t>
        <a:bodyPr/>
        <a:lstStyle/>
        <a:p>
          <a:pPr rtl="0"/>
          <a:r>
            <a:rPr lang="en-GB" dirty="0" smtClean="0"/>
            <a:t>improvements where necessary</a:t>
          </a:r>
          <a:endParaRPr lang="en-US" dirty="0"/>
        </a:p>
      </dgm:t>
    </dgm:pt>
    <dgm:pt modelId="{84ACC24F-542B-4A02-9731-2531A3700DBC}" type="parTrans" cxnId="{A3C156A4-9527-478B-B5AE-CEE3FE1831FE}">
      <dgm:prSet/>
      <dgm:spPr/>
      <dgm:t>
        <a:bodyPr/>
        <a:lstStyle/>
        <a:p>
          <a:endParaRPr lang="en-US"/>
        </a:p>
      </dgm:t>
    </dgm:pt>
    <dgm:pt modelId="{A08CC88D-71FA-4315-8031-D035471BF145}" type="sibTrans" cxnId="{A3C156A4-9527-478B-B5AE-CEE3FE1831FE}">
      <dgm:prSet/>
      <dgm:spPr/>
      <dgm:t>
        <a:bodyPr/>
        <a:lstStyle/>
        <a:p>
          <a:endParaRPr lang="en-US"/>
        </a:p>
      </dgm:t>
    </dgm:pt>
    <dgm:pt modelId="{4549BAB1-4781-42E8-AD7C-0E0EF49189E9}">
      <dgm:prSet/>
      <dgm:spPr/>
      <dgm:t>
        <a:bodyPr/>
        <a:lstStyle/>
        <a:p>
          <a:pPr rtl="0"/>
          <a:r>
            <a:rPr lang="en-US" dirty="0" smtClean="0"/>
            <a:t>CASCO common structure </a:t>
          </a:r>
          <a:endParaRPr lang="en-US" dirty="0"/>
        </a:p>
      </dgm:t>
    </dgm:pt>
    <dgm:pt modelId="{78B1E796-6F9F-4663-BD22-37EE66E290AF}" type="parTrans" cxnId="{D48D4331-2CCF-45A7-9F6E-D0E1C8809D8F}">
      <dgm:prSet/>
      <dgm:spPr/>
      <dgm:t>
        <a:bodyPr/>
        <a:lstStyle/>
        <a:p>
          <a:endParaRPr lang="en-US"/>
        </a:p>
      </dgm:t>
    </dgm:pt>
    <dgm:pt modelId="{C07FA669-9CF0-4060-8915-95F1886F0B96}" type="sibTrans" cxnId="{D48D4331-2CCF-45A7-9F6E-D0E1C8809D8F}">
      <dgm:prSet/>
      <dgm:spPr/>
      <dgm:t>
        <a:bodyPr/>
        <a:lstStyle/>
        <a:p>
          <a:endParaRPr lang="en-US"/>
        </a:p>
      </dgm:t>
    </dgm:pt>
    <dgm:pt modelId="{E792217E-F064-4887-BBA8-0EC935BE80CC}" type="pres">
      <dgm:prSet presAssocID="{0213D6A7-8DDA-4209-B42B-DA6BA8466662}" presName="cycle" presStyleCnt="0">
        <dgm:presLayoutVars>
          <dgm:chMax val="1"/>
          <dgm:dir/>
          <dgm:animLvl val="ctr"/>
          <dgm:resizeHandles val="exact"/>
        </dgm:presLayoutVars>
      </dgm:prSet>
      <dgm:spPr/>
      <dgm:t>
        <a:bodyPr/>
        <a:lstStyle/>
        <a:p>
          <a:endParaRPr lang="en-US"/>
        </a:p>
      </dgm:t>
    </dgm:pt>
    <dgm:pt modelId="{69DCFC0E-D850-4CEA-98BF-9EC4869EE7BE}" type="pres">
      <dgm:prSet presAssocID="{9558B739-6F1C-4363-9DA9-4A3D98B09BD1}" presName="centerShape" presStyleLbl="node0" presStyleIdx="0" presStyleCnt="1"/>
      <dgm:spPr/>
      <dgm:t>
        <a:bodyPr/>
        <a:lstStyle/>
        <a:p>
          <a:endParaRPr lang="en-US"/>
        </a:p>
      </dgm:t>
    </dgm:pt>
    <dgm:pt modelId="{773F2065-6EA6-4651-B043-1A2EFFF709DB}" type="pres">
      <dgm:prSet presAssocID="{A24E3A97-EBB1-44AD-87DC-2BBF4CB6E84C}" presName="parTrans" presStyleLbl="bgSibTrans2D1" presStyleIdx="0" presStyleCnt="5"/>
      <dgm:spPr/>
      <dgm:t>
        <a:bodyPr/>
        <a:lstStyle/>
        <a:p>
          <a:endParaRPr lang="en-US"/>
        </a:p>
      </dgm:t>
    </dgm:pt>
    <dgm:pt modelId="{AF88889B-A5D0-4AFB-A310-2898EB20D22E}" type="pres">
      <dgm:prSet presAssocID="{0FE5B3F0-37D3-4BE5-89BD-F32BC155F25C}" presName="node" presStyleLbl="node1" presStyleIdx="0" presStyleCnt="5">
        <dgm:presLayoutVars>
          <dgm:bulletEnabled val="1"/>
        </dgm:presLayoutVars>
      </dgm:prSet>
      <dgm:spPr/>
      <dgm:t>
        <a:bodyPr/>
        <a:lstStyle/>
        <a:p>
          <a:endParaRPr lang="en-US"/>
        </a:p>
      </dgm:t>
    </dgm:pt>
    <dgm:pt modelId="{12D85D67-4113-4BB7-A8B8-999ED89711F8}" type="pres">
      <dgm:prSet presAssocID="{17C55156-118B-4B55-A6EE-A186CA6F541E}" presName="parTrans" presStyleLbl="bgSibTrans2D1" presStyleIdx="1" presStyleCnt="5"/>
      <dgm:spPr/>
      <dgm:t>
        <a:bodyPr/>
        <a:lstStyle/>
        <a:p>
          <a:endParaRPr lang="en-US"/>
        </a:p>
      </dgm:t>
    </dgm:pt>
    <dgm:pt modelId="{5221CD50-FFDE-44AD-BF5C-F02736718A7A}" type="pres">
      <dgm:prSet presAssocID="{B79388FE-AE86-4782-8496-3FED39D727C6}" presName="node" presStyleLbl="node1" presStyleIdx="1" presStyleCnt="5">
        <dgm:presLayoutVars>
          <dgm:bulletEnabled val="1"/>
        </dgm:presLayoutVars>
      </dgm:prSet>
      <dgm:spPr/>
      <dgm:t>
        <a:bodyPr/>
        <a:lstStyle/>
        <a:p>
          <a:endParaRPr lang="en-US"/>
        </a:p>
      </dgm:t>
    </dgm:pt>
    <dgm:pt modelId="{D497CCE1-E1A2-4388-A643-55BEB5613B6B}" type="pres">
      <dgm:prSet presAssocID="{84ACC24F-542B-4A02-9731-2531A3700DBC}" presName="parTrans" presStyleLbl="bgSibTrans2D1" presStyleIdx="2" presStyleCnt="5"/>
      <dgm:spPr/>
    </dgm:pt>
    <dgm:pt modelId="{5F52CA7E-0951-4272-AE29-05746E93185E}" type="pres">
      <dgm:prSet presAssocID="{3714B6F0-A19A-47A5-9828-C2D2569ADE0A}" presName="node" presStyleLbl="node1" presStyleIdx="2" presStyleCnt="5">
        <dgm:presLayoutVars>
          <dgm:bulletEnabled val="1"/>
        </dgm:presLayoutVars>
      </dgm:prSet>
      <dgm:spPr/>
      <dgm:t>
        <a:bodyPr/>
        <a:lstStyle/>
        <a:p>
          <a:endParaRPr lang="en-US"/>
        </a:p>
      </dgm:t>
    </dgm:pt>
    <dgm:pt modelId="{294D1A66-CA7F-45AE-8B22-D70690242D06}" type="pres">
      <dgm:prSet presAssocID="{78B1E796-6F9F-4663-BD22-37EE66E290AF}" presName="parTrans" presStyleLbl="bgSibTrans2D1" presStyleIdx="3" presStyleCnt="5"/>
      <dgm:spPr/>
    </dgm:pt>
    <dgm:pt modelId="{800FCECB-1CFF-4480-8F80-515BF3D66ED1}" type="pres">
      <dgm:prSet presAssocID="{4549BAB1-4781-42E8-AD7C-0E0EF49189E9}" presName="node" presStyleLbl="node1" presStyleIdx="3" presStyleCnt="5">
        <dgm:presLayoutVars>
          <dgm:bulletEnabled val="1"/>
        </dgm:presLayoutVars>
      </dgm:prSet>
      <dgm:spPr/>
      <dgm:t>
        <a:bodyPr/>
        <a:lstStyle/>
        <a:p>
          <a:endParaRPr lang="en-US"/>
        </a:p>
      </dgm:t>
    </dgm:pt>
    <dgm:pt modelId="{DBC64305-C4B7-4538-9B34-15A18DE05B3B}" type="pres">
      <dgm:prSet presAssocID="{301EDB8F-88CC-425B-BA09-D394154AF0D6}" presName="parTrans" presStyleLbl="bgSibTrans2D1" presStyleIdx="4" presStyleCnt="5"/>
      <dgm:spPr/>
      <dgm:t>
        <a:bodyPr/>
        <a:lstStyle/>
        <a:p>
          <a:endParaRPr lang="en-US"/>
        </a:p>
      </dgm:t>
    </dgm:pt>
    <dgm:pt modelId="{9F005072-5B13-4656-9712-8F75AF17AAFA}" type="pres">
      <dgm:prSet presAssocID="{9530385F-6A60-4A59-8AF5-6BBC50D79C59}" presName="node" presStyleLbl="node1" presStyleIdx="4" presStyleCnt="5">
        <dgm:presLayoutVars>
          <dgm:bulletEnabled val="1"/>
        </dgm:presLayoutVars>
      </dgm:prSet>
      <dgm:spPr/>
      <dgm:t>
        <a:bodyPr/>
        <a:lstStyle/>
        <a:p>
          <a:endParaRPr lang="en-US"/>
        </a:p>
      </dgm:t>
    </dgm:pt>
  </dgm:ptLst>
  <dgm:cxnLst>
    <dgm:cxn modelId="{D48D4331-2CCF-45A7-9F6E-D0E1C8809D8F}" srcId="{9558B739-6F1C-4363-9DA9-4A3D98B09BD1}" destId="{4549BAB1-4781-42E8-AD7C-0E0EF49189E9}" srcOrd="3" destOrd="0" parTransId="{78B1E796-6F9F-4663-BD22-37EE66E290AF}" sibTransId="{C07FA669-9CF0-4060-8915-95F1886F0B96}"/>
    <dgm:cxn modelId="{74990D6F-300B-491C-BF50-860ADC1D3B05}" type="presOf" srcId="{3714B6F0-A19A-47A5-9828-C2D2569ADE0A}" destId="{5F52CA7E-0951-4272-AE29-05746E93185E}" srcOrd="0" destOrd="0" presId="urn:microsoft.com/office/officeart/2005/8/layout/radial4"/>
    <dgm:cxn modelId="{9EA513ED-688D-4FD8-8DAC-4726D0F94F02}" type="presOf" srcId="{4549BAB1-4781-42E8-AD7C-0E0EF49189E9}" destId="{800FCECB-1CFF-4480-8F80-515BF3D66ED1}" srcOrd="0" destOrd="0" presId="urn:microsoft.com/office/officeart/2005/8/layout/radial4"/>
    <dgm:cxn modelId="{566E6B41-036B-45A6-B380-24F26F198271}" srcId="{9558B739-6F1C-4363-9DA9-4A3D98B09BD1}" destId="{B79388FE-AE86-4782-8496-3FED39D727C6}" srcOrd="1" destOrd="0" parTransId="{17C55156-118B-4B55-A6EE-A186CA6F541E}" sibTransId="{2B1719EC-979C-422D-9904-C3B621444F7B}"/>
    <dgm:cxn modelId="{96526083-AD31-4CD9-9687-E22D3EC8A5FF}" type="presOf" srcId="{0FE5B3F0-37D3-4BE5-89BD-F32BC155F25C}" destId="{AF88889B-A5D0-4AFB-A310-2898EB20D22E}" srcOrd="0" destOrd="0" presId="urn:microsoft.com/office/officeart/2005/8/layout/radial4"/>
    <dgm:cxn modelId="{B6945177-D184-4E4C-9391-3E5FB0E4F241}" type="presOf" srcId="{0213D6A7-8DDA-4209-B42B-DA6BA8466662}" destId="{E792217E-F064-4887-BBA8-0EC935BE80CC}" srcOrd="0" destOrd="0" presId="urn:microsoft.com/office/officeart/2005/8/layout/radial4"/>
    <dgm:cxn modelId="{392C1E75-FCC7-490B-9534-F4B3668DA07A}" srcId="{9558B739-6F1C-4363-9DA9-4A3D98B09BD1}" destId="{0FE5B3F0-37D3-4BE5-89BD-F32BC155F25C}" srcOrd="0" destOrd="0" parTransId="{A24E3A97-EBB1-44AD-87DC-2BBF4CB6E84C}" sibTransId="{D3FC8FB3-9CC3-4928-84AB-8089A4378B75}"/>
    <dgm:cxn modelId="{F7711D9E-181D-44FF-835C-F2FBC239DD03}" type="presOf" srcId="{84ACC24F-542B-4A02-9731-2531A3700DBC}" destId="{D497CCE1-E1A2-4388-A643-55BEB5613B6B}" srcOrd="0" destOrd="0" presId="urn:microsoft.com/office/officeart/2005/8/layout/radial4"/>
    <dgm:cxn modelId="{C2888E03-8251-4926-BCDB-C0EDDE382C0B}" type="presOf" srcId="{9530385F-6A60-4A59-8AF5-6BBC50D79C59}" destId="{9F005072-5B13-4656-9712-8F75AF17AAFA}" srcOrd="0" destOrd="0" presId="urn:microsoft.com/office/officeart/2005/8/layout/radial4"/>
    <dgm:cxn modelId="{A3C156A4-9527-478B-B5AE-CEE3FE1831FE}" srcId="{9558B739-6F1C-4363-9DA9-4A3D98B09BD1}" destId="{3714B6F0-A19A-47A5-9828-C2D2569ADE0A}" srcOrd="2" destOrd="0" parTransId="{84ACC24F-542B-4A02-9731-2531A3700DBC}" sibTransId="{A08CC88D-71FA-4315-8031-D035471BF145}"/>
    <dgm:cxn modelId="{E4911943-7DCD-4194-A075-2F36CB0274FF}" type="presOf" srcId="{9558B739-6F1C-4363-9DA9-4A3D98B09BD1}" destId="{69DCFC0E-D850-4CEA-98BF-9EC4869EE7BE}" srcOrd="0" destOrd="0" presId="urn:microsoft.com/office/officeart/2005/8/layout/radial4"/>
    <dgm:cxn modelId="{068CDECE-200E-487D-BA4D-8A95C3717877}" type="presOf" srcId="{A24E3A97-EBB1-44AD-87DC-2BBF4CB6E84C}" destId="{773F2065-6EA6-4651-B043-1A2EFFF709DB}" srcOrd="0" destOrd="0" presId="urn:microsoft.com/office/officeart/2005/8/layout/radial4"/>
    <dgm:cxn modelId="{EBF3A80D-4F06-46FF-9EE0-455ED1083E91}" type="presOf" srcId="{B79388FE-AE86-4782-8496-3FED39D727C6}" destId="{5221CD50-FFDE-44AD-BF5C-F02736718A7A}" srcOrd="0" destOrd="0" presId="urn:microsoft.com/office/officeart/2005/8/layout/radial4"/>
    <dgm:cxn modelId="{C3C097DB-88CE-4817-B905-9B4E2FF5CCFA}" type="presOf" srcId="{301EDB8F-88CC-425B-BA09-D394154AF0D6}" destId="{DBC64305-C4B7-4538-9B34-15A18DE05B3B}" srcOrd="0" destOrd="0" presId="urn:microsoft.com/office/officeart/2005/8/layout/radial4"/>
    <dgm:cxn modelId="{71EF51F1-29E6-48C1-8975-A727C3D3F0FA}" type="presOf" srcId="{17C55156-118B-4B55-A6EE-A186CA6F541E}" destId="{12D85D67-4113-4BB7-A8B8-999ED89711F8}" srcOrd="0" destOrd="0" presId="urn:microsoft.com/office/officeart/2005/8/layout/radial4"/>
    <dgm:cxn modelId="{A966DAF2-7EA3-4B56-9913-9838B5CE3F50}" srcId="{9558B739-6F1C-4363-9DA9-4A3D98B09BD1}" destId="{9530385F-6A60-4A59-8AF5-6BBC50D79C59}" srcOrd="4" destOrd="0" parTransId="{301EDB8F-88CC-425B-BA09-D394154AF0D6}" sibTransId="{E3498FA1-8AA5-4D42-9C3F-6021BC0A1DD9}"/>
    <dgm:cxn modelId="{E4E927EE-FC7C-42A0-B55C-18AE82D6E4EC}" srcId="{0213D6A7-8DDA-4209-B42B-DA6BA8466662}" destId="{9558B739-6F1C-4363-9DA9-4A3D98B09BD1}" srcOrd="0" destOrd="0" parTransId="{D70395F4-01C5-427D-989A-9C44B5E29D7E}" sibTransId="{52659F17-6D7B-4608-AE42-E55755712989}"/>
    <dgm:cxn modelId="{AA4DA482-4B95-4456-AA41-C5830902E160}" type="presOf" srcId="{78B1E796-6F9F-4663-BD22-37EE66E290AF}" destId="{294D1A66-CA7F-45AE-8B22-D70690242D06}" srcOrd="0" destOrd="0" presId="urn:microsoft.com/office/officeart/2005/8/layout/radial4"/>
    <dgm:cxn modelId="{D21229AB-A6FB-439A-9247-336397F07C7F}" type="presParOf" srcId="{E792217E-F064-4887-BBA8-0EC935BE80CC}" destId="{69DCFC0E-D850-4CEA-98BF-9EC4869EE7BE}" srcOrd="0" destOrd="0" presId="urn:microsoft.com/office/officeart/2005/8/layout/radial4"/>
    <dgm:cxn modelId="{D7A4D171-5AB2-42C6-9926-EF95A7FE3783}" type="presParOf" srcId="{E792217E-F064-4887-BBA8-0EC935BE80CC}" destId="{773F2065-6EA6-4651-B043-1A2EFFF709DB}" srcOrd="1" destOrd="0" presId="urn:microsoft.com/office/officeart/2005/8/layout/radial4"/>
    <dgm:cxn modelId="{17071A7A-7A23-4A1A-9BAE-397E8A4903EF}" type="presParOf" srcId="{E792217E-F064-4887-BBA8-0EC935BE80CC}" destId="{AF88889B-A5D0-4AFB-A310-2898EB20D22E}" srcOrd="2" destOrd="0" presId="urn:microsoft.com/office/officeart/2005/8/layout/radial4"/>
    <dgm:cxn modelId="{0775E39B-AD62-4C01-8173-EC8CFAAEB961}" type="presParOf" srcId="{E792217E-F064-4887-BBA8-0EC935BE80CC}" destId="{12D85D67-4113-4BB7-A8B8-999ED89711F8}" srcOrd="3" destOrd="0" presId="urn:microsoft.com/office/officeart/2005/8/layout/radial4"/>
    <dgm:cxn modelId="{F2A5DC03-AB52-48F9-8DF7-863BFC34956C}" type="presParOf" srcId="{E792217E-F064-4887-BBA8-0EC935BE80CC}" destId="{5221CD50-FFDE-44AD-BF5C-F02736718A7A}" srcOrd="4" destOrd="0" presId="urn:microsoft.com/office/officeart/2005/8/layout/radial4"/>
    <dgm:cxn modelId="{535CC8BB-1170-4F3E-B39F-DC13F0BD8A35}" type="presParOf" srcId="{E792217E-F064-4887-BBA8-0EC935BE80CC}" destId="{D497CCE1-E1A2-4388-A643-55BEB5613B6B}" srcOrd="5" destOrd="0" presId="urn:microsoft.com/office/officeart/2005/8/layout/radial4"/>
    <dgm:cxn modelId="{F3B672B5-459D-4CD2-BBB2-D9D2EE513FEB}" type="presParOf" srcId="{E792217E-F064-4887-BBA8-0EC935BE80CC}" destId="{5F52CA7E-0951-4272-AE29-05746E93185E}" srcOrd="6" destOrd="0" presId="urn:microsoft.com/office/officeart/2005/8/layout/radial4"/>
    <dgm:cxn modelId="{D10375F1-BCFF-4D5E-BE95-82BDA4BA3C69}" type="presParOf" srcId="{E792217E-F064-4887-BBA8-0EC935BE80CC}" destId="{294D1A66-CA7F-45AE-8B22-D70690242D06}" srcOrd="7" destOrd="0" presId="urn:microsoft.com/office/officeart/2005/8/layout/radial4"/>
    <dgm:cxn modelId="{A8764EBF-E3F3-4A18-B45C-24E2C4734599}" type="presParOf" srcId="{E792217E-F064-4887-BBA8-0EC935BE80CC}" destId="{800FCECB-1CFF-4480-8F80-515BF3D66ED1}" srcOrd="8" destOrd="0" presId="urn:microsoft.com/office/officeart/2005/8/layout/radial4"/>
    <dgm:cxn modelId="{AB4A16C4-0AF1-4CFF-987E-9E335EF06E94}" type="presParOf" srcId="{E792217E-F064-4887-BBA8-0EC935BE80CC}" destId="{DBC64305-C4B7-4538-9B34-15A18DE05B3B}" srcOrd="9" destOrd="0" presId="urn:microsoft.com/office/officeart/2005/8/layout/radial4"/>
    <dgm:cxn modelId="{F2B52F3C-6160-4FA9-8B6F-F53D89D85BB0}" type="presParOf" srcId="{E792217E-F064-4887-BBA8-0EC935BE80CC}" destId="{9F005072-5B13-4656-9712-8F75AF17AAFA}"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1096124-5D0E-46C2-BADF-A873B21F0AA4}"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4814C7B6-A221-4365-A9B1-1F8BF9BFF454}">
      <dgm:prSet/>
      <dgm:spPr/>
      <dgm:t>
        <a:bodyPr/>
        <a:lstStyle/>
        <a:p>
          <a:pPr rtl="0"/>
          <a:r>
            <a:rPr lang="en-GB" dirty="0" smtClean="0"/>
            <a:t>Alignment with the new structural requirements for standards for conformity assessment bodies decided by CASCO resulting in the following 8 chapters in the revised standard instead of 16 in the existing 17020:</a:t>
          </a:r>
          <a:endParaRPr lang="en-US" dirty="0"/>
        </a:p>
      </dgm:t>
    </dgm:pt>
    <dgm:pt modelId="{3786466F-40F5-4BB8-B25B-50EFE9A685E6}" type="parTrans" cxnId="{3119B382-3940-4B96-80E8-CB55B535B60F}">
      <dgm:prSet/>
      <dgm:spPr/>
      <dgm:t>
        <a:bodyPr/>
        <a:lstStyle/>
        <a:p>
          <a:endParaRPr lang="en-US"/>
        </a:p>
      </dgm:t>
    </dgm:pt>
    <dgm:pt modelId="{BB6083B1-EB8D-4CA3-AEBE-9E2CAA76020E}" type="sibTrans" cxnId="{3119B382-3940-4B96-80E8-CB55B535B60F}">
      <dgm:prSet/>
      <dgm:spPr/>
      <dgm:t>
        <a:bodyPr/>
        <a:lstStyle/>
        <a:p>
          <a:endParaRPr lang="en-US"/>
        </a:p>
      </dgm:t>
    </dgm:pt>
    <dgm:pt modelId="{BC5521F3-F507-4E2E-B11D-FB8527D5D4A3}">
      <dgm:prSet/>
      <dgm:spPr/>
      <dgm:t>
        <a:bodyPr/>
        <a:lstStyle/>
        <a:p>
          <a:pPr rtl="0"/>
          <a:r>
            <a:rPr lang="en-GB" smtClean="0"/>
            <a:t>Scope</a:t>
          </a:r>
          <a:endParaRPr lang="en-US"/>
        </a:p>
      </dgm:t>
    </dgm:pt>
    <dgm:pt modelId="{9556A9A5-05EA-440B-9AF6-2C58EFEC15E7}" type="parTrans" cxnId="{53B29D64-000B-4CDF-989A-A1A0E276E796}">
      <dgm:prSet/>
      <dgm:spPr/>
      <dgm:t>
        <a:bodyPr/>
        <a:lstStyle/>
        <a:p>
          <a:endParaRPr lang="en-US"/>
        </a:p>
      </dgm:t>
    </dgm:pt>
    <dgm:pt modelId="{6C9B6EF7-4791-4681-9263-93BA7060D518}" type="sibTrans" cxnId="{53B29D64-000B-4CDF-989A-A1A0E276E796}">
      <dgm:prSet/>
      <dgm:spPr/>
      <dgm:t>
        <a:bodyPr/>
        <a:lstStyle/>
        <a:p>
          <a:endParaRPr lang="en-US"/>
        </a:p>
      </dgm:t>
    </dgm:pt>
    <dgm:pt modelId="{7A0FFE4A-1F2E-4BE5-AE99-752B811CFA89}">
      <dgm:prSet/>
      <dgm:spPr/>
      <dgm:t>
        <a:bodyPr/>
        <a:lstStyle/>
        <a:p>
          <a:pPr rtl="0"/>
          <a:r>
            <a:rPr lang="en-GB" smtClean="0"/>
            <a:t>Normative references</a:t>
          </a:r>
          <a:endParaRPr lang="en-US"/>
        </a:p>
      </dgm:t>
    </dgm:pt>
    <dgm:pt modelId="{ACF2F072-A4FA-4673-8E2F-6C43DED88E6A}" type="parTrans" cxnId="{F68B380C-7BD9-4DDE-868C-63A4385299A8}">
      <dgm:prSet/>
      <dgm:spPr/>
      <dgm:t>
        <a:bodyPr/>
        <a:lstStyle/>
        <a:p>
          <a:endParaRPr lang="en-US"/>
        </a:p>
      </dgm:t>
    </dgm:pt>
    <dgm:pt modelId="{1096DCE3-6E73-40BD-9AD2-346ADBA4DD87}" type="sibTrans" cxnId="{F68B380C-7BD9-4DDE-868C-63A4385299A8}">
      <dgm:prSet/>
      <dgm:spPr/>
      <dgm:t>
        <a:bodyPr/>
        <a:lstStyle/>
        <a:p>
          <a:endParaRPr lang="en-US"/>
        </a:p>
      </dgm:t>
    </dgm:pt>
    <dgm:pt modelId="{5556B5AF-F60E-42A5-9E6A-192770DE5417}">
      <dgm:prSet/>
      <dgm:spPr/>
      <dgm:t>
        <a:bodyPr/>
        <a:lstStyle/>
        <a:p>
          <a:pPr rtl="0"/>
          <a:r>
            <a:rPr lang="en-GB" smtClean="0"/>
            <a:t>Terms and definitions</a:t>
          </a:r>
          <a:endParaRPr lang="en-US"/>
        </a:p>
      </dgm:t>
    </dgm:pt>
    <dgm:pt modelId="{6964B864-4D00-42CD-B9FA-D7FEC3068302}" type="parTrans" cxnId="{38294250-6B45-4F37-9A3E-811AEECE0BC4}">
      <dgm:prSet/>
      <dgm:spPr/>
      <dgm:t>
        <a:bodyPr/>
        <a:lstStyle/>
        <a:p>
          <a:endParaRPr lang="en-US"/>
        </a:p>
      </dgm:t>
    </dgm:pt>
    <dgm:pt modelId="{A651BE39-FD94-4B87-9F9E-4960D5E7BD08}" type="sibTrans" cxnId="{38294250-6B45-4F37-9A3E-811AEECE0BC4}">
      <dgm:prSet/>
      <dgm:spPr/>
      <dgm:t>
        <a:bodyPr/>
        <a:lstStyle/>
        <a:p>
          <a:endParaRPr lang="en-US"/>
        </a:p>
      </dgm:t>
    </dgm:pt>
    <dgm:pt modelId="{48B5F523-EB11-4032-B50E-98C530A80BBB}">
      <dgm:prSet/>
      <dgm:spPr/>
      <dgm:t>
        <a:bodyPr/>
        <a:lstStyle/>
        <a:p>
          <a:pPr rtl="0"/>
          <a:r>
            <a:rPr lang="en-GB" smtClean="0"/>
            <a:t>General requirements</a:t>
          </a:r>
          <a:endParaRPr lang="en-US"/>
        </a:p>
      </dgm:t>
    </dgm:pt>
    <dgm:pt modelId="{75EF7C29-E7D2-47C7-AB07-88D3F72C0C8F}" type="parTrans" cxnId="{8028F6F3-C32F-4195-8864-0B36A9FB6CE6}">
      <dgm:prSet/>
      <dgm:spPr/>
      <dgm:t>
        <a:bodyPr/>
        <a:lstStyle/>
        <a:p>
          <a:endParaRPr lang="en-US"/>
        </a:p>
      </dgm:t>
    </dgm:pt>
    <dgm:pt modelId="{6107FAD6-9BC4-49C9-93C2-DED7A6BE3FE5}" type="sibTrans" cxnId="{8028F6F3-C32F-4195-8864-0B36A9FB6CE6}">
      <dgm:prSet/>
      <dgm:spPr/>
      <dgm:t>
        <a:bodyPr/>
        <a:lstStyle/>
        <a:p>
          <a:endParaRPr lang="en-US"/>
        </a:p>
      </dgm:t>
    </dgm:pt>
    <dgm:pt modelId="{91FADD28-A0F9-4640-8D05-A7384C70F48A}">
      <dgm:prSet/>
      <dgm:spPr/>
      <dgm:t>
        <a:bodyPr/>
        <a:lstStyle/>
        <a:p>
          <a:pPr rtl="0"/>
          <a:r>
            <a:rPr lang="en-GB" smtClean="0"/>
            <a:t>Structural requirements</a:t>
          </a:r>
          <a:endParaRPr lang="en-US"/>
        </a:p>
      </dgm:t>
    </dgm:pt>
    <dgm:pt modelId="{B234AA49-0742-4212-9AA4-222234CA4D03}" type="parTrans" cxnId="{9818D24E-F3EC-4C3D-B136-5ABEED3406C2}">
      <dgm:prSet/>
      <dgm:spPr/>
      <dgm:t>
        <a:bodyPr/>
        <a:lstStyle/>
        <a:p>
          <a:endParaRPr lang="en-US"/>
        </a:p>
      </dgm:t>
    </dgm:pt>
    <dgm:pt modelId="{5FDBAA6F-A264-470C-A2ED-CC8DDD3FE619}" type="sibTrans" cxnId="{9818D24E-F3EC-4C3D-B136-5ABEED3406C2}">
      <dgm:prSet/>
      <dgm:spPr/>
      <dgm:t>
        <a:bodyPr/>
        <a:lstStyle/>
        <a:p>
          <a:endParaRPr lang="en-US"/>
        </a:p>
      </dgm:t>
    </dgm:pt>
    <dgm:pt modelId="{46A02A3D-F45F-4FBF-AFBA-5D57CCD42DBA}">
      <dgm:prSet/>
      <dgm:spPr/>
      <dgm:t>
        <a:bodyPr/>
        <a:lstStyle/>
        <a:p>
          <a:pPr rtl="0"/>
          <a:r>
            <a:rPr lang="en-GB" smtClean="0"/>
            <a:t>Resource requirements</a:t>
          </a:r>
          <a:endParaRPr lang="en-US"/>
        </a:p>
      </dgm:t>
    </dgm:pt>
    <dgm:pt modelId="{F881E676-222E-4F94-9971-C318EC84BE7A}" type="parTrans" cxnId="{10F39FF2-B97E-4726-B94E-79798C34C3C9}">
      <dgm:prSet/>
      <dgm:spPr/>
      <dgm:t>
        <a:bodyPr/>
        <a:lstStyle/>
        <a:p>
          <a:endParaRPr lang="en-US"/>
        </a:p>
      </dgm:t>
    </dgm:pt>
    <dgm:pt modelId="{045131DC-55EE-4264-9C91-506A43A2B668}" type="sibTrans" cxnId="{10F39FF2-B97E-4726-B94E-79798C34C3C9}">
      <dgm:prSet/>
      <dgm:spPr/>
      <dgm:t>
        <a:bodyPr/>
        <a:lstStyle/>
        <a:p>
          <a:endParaRPr lang="en-US"/>
        </a:p>
      </dgm:t>
    </dgm:pt>
    <dgm:pt modelId="{CCE8BB93-408D-4CEB-ACD0-76C673984378}">
      <dgm:prSet/>
      <dgm:spPr/>
      <dgm:t>
        <a:bodyPr/>
        <a:lstStyle/>
        <a:p>
          <a:pPr rtl="0"/>
          <a:r>
            <a:rPr lang="en-GB" smtClean="0"/>
            <a:t>Process requirements</a:t>
          </a:r>
          <a:endParaRPr lang="en-US"/>
        </a:p>
      </dgm:t>
    </dgm:pt>
    <dgm:pt modelId="{6E6CE54D-0FC6-4171-B84C-B02CAEB252B8}" type="parTrans" cxnId="{C4F70375-E7BA-484F-8554-E909A0B7C083}">
      <dgm:prSet/>
      <dgm:spPr/>
      <dgm:t>
        <a:bodyPr/>
        <a:lstStyle/>
        <a:p>
          <a:endParaRPr lang="en-US"/>
        </a:p>
      </dgm:t>
    </dgm:pt>
    <dgm:pt modelId="{8D1CAD2A-C286-4B7C-8EEF-24EBBEF26257}" type="sibTrans" cxnId="{C4F70375-E7BA-484F-8554-E909A0B7C083}">
      <dgm:prSet/>
      <dgm:spPr/>
      <dgm:t>
        <a:bodyPr/>
        <a:lstStyle/>
        <a:p>
          <a:endParaRPr lang="en-US"/>
        </a:p>
      </dgm:t>
    </dgm:pt>
    <dgm:pt modelId="{CFD16EFC-2495-4A87-9FBA-8DFD5DBD3378}">
      <dgm:prSet/>
      <dgm:spPr/>
      <dgm:t>
        <a:bodyPr/>
        <a:lstStyle/>
        <a:p>
          <a:pPr rtl="0"/>
          <a:r>
            <a:rPr lang="en-GB" smtClean="0"/>
            <a:t>Management system requirements</a:t>
          </a:r>
          <a:endParaRPr lang="en-US"/>
        </a:p>
      </dgm:t>
    </dgm:pt>
    <dgm:pt modelId="{91EBF910-198B-49E9-AB19-2B855487394E}" type="parTrans" cxnId="{4929229C-06F7-4159-A212-10996ED5CE90}">
      <dgm:prSet/>
      <dgm:spPr/>
      <dgm:t>
        <a:bodyPr/>
        <a:lstStyle/>
        <a:p>
          <a:endParaRPr lang="en-US"/>
        </a:p>
      </dgm:t>
    </dgm:pt>
    <dgm:pt modelId="{30436D3A-B39A-4B8A-A784-3048B34681E3}" type="sibTrans" cxnId="{4929229C-06F7-4159-A212-10996ED5CE90}">
      <dgm:prSet/>
      <dgm:spPr/>
      <dgm:t>
        <a:bodyPr/>
        <a:lstStyle/>
        <a:p>
          <a:endParaRPr lang="en-US"/>
        </a:p>
      </dgm:t>
    </dgm:pt>
    <dgm:pt modelId="{D187AAD2-17E6-45BC-BC64-A28CE4B3BD25}" type="pres">
      <dgm:prSet presAssocID="{41096124-5D0E-46C2-BADF-A873B21F0AA4}" presName="Name0" presStyleCnt="0">
        <dgm:presLayoutVars>
          <dgm:dir/>
          <dgm:animLvl val="lvl"/>
          <dgm:resizeHandles val="exact"/>
        </dgm:presLayoutVars>
      </dgm:prSet>
      <dgm:spPr/>
      <dgm:t>
        <a:bodyPr/>
        <a:lstStyle/>
        <a:p>
          <a:endParaRPr lang="en-US"/>
        </a:p>
      </dgm:t>
    </dgm:pt>
    <dgm:pt modelId="{17CC5894-C29E-4ACB-B33D-491D4E2E6165}" type="pres">
      <dgm:prSet presAssocID="{4814C7B6-A221-4365-A9B1-1F8BF9BFF454}" presName="composite" presStyleCnt="0"/>
      <dgm:spPr/>
    </dgm:pt>
    <dgm:pt modelId="{36B940E2-64AA-49EE-B3B2-CBE679BA658F}" type="pres">
      <dgm:prSet presAssocID="{4814C7B6-A221-4365-A9B1-1F8BF9BFF454}" presName="parTx" presStyleLbl="alignNode1" presStyleIdx="0" presStyleCnt="1">
        <dgm:presLayoutVars>
          <dgm:chMax val="0"/>
          <dgm:chPref val="0"/>
          <dgm:bulletEnabled val="1"/>
        </dgm:presLayoutVars>
      </dgm:prSet>
      <dgm:spPr/>
      <dgm:t>
        <a:bodyPr/>
        <a:lstStyle/>
        <a:p>
          <a:endParaRPr lang="en-US"/>
        </a:p>
      </dgm:t>
    </dgm:pt>
    <dgm:pt modelId="{C3CD4C58-0F11-4C48-AB61-850DAF25F882}" type="pres">
      <dgm:prSet presAssocID="{4814C7B6-A221-4365-A9B1-1F8BF9BFF454}" presName="desTx" presStyleLbl="alignAccFollowNode1" presStyleIdx="0" presStyleCnt="1">
        <dgm:presLayoutVars>
          <dgm:bulletEnabled val="1"/>
        </dgm:presLayoutVars>
      </dgm:prSet>
      <dgm:spPr/>
      <dgm:t>
        <a:bodyPr/>
        <a:lstStyle/>
        <a:p>
          <a:endParaRPr lang="en-US"/>
        </a:p>
      </dgm:t>
    </dgm:pt>
  </dgm:ptLst>
  <dgm:cxnLst>
    <dgm:cxn modelId="{9818D24E-F3EC-4C3D-B136-5ABEED3406C2}" srcId="{4814C7B6-A221-4365-A9B1-1F8BF9BFF454}" destId="{91FADD28-A0F9-4640-8D05-A7384C70F48A}" srcOrd="4" destOrd="0" parTransId="{B234AA49-0742-4212-9AA4-222234CA4D03}" sibTransId="{5FDBAA6F-A264-470C-A2ED-CC8DDD3FE619}"/>
    <dgm:cxn modelId="{C4F70375-E7BA-484F-8554-E909A0B7C083}" srcId="{4814C7B6-A221-4365-A9B1-1F8BF9BFF454}" destId="{CCE8BB93-408D-4CEB-ACD0-76C673984378}" srcOrd="6" destOrd="0" parTransId="{6E6CE54D-0FC6-4171-B84C-B02CAEB252B8}" sibTransId="{8D1CAD2A-C286-4B7C-8EEF-24EBBEF26257}"/>
    <dgm:cxn modelId="{8028F6F3-C32F-4195-8864-0B36A9FB6CE6}" srcId="{4814C7B6-A221-4365-A9B1-1F8BF9BFF454}" destId="{48B5F523-EB11-4032-B50E-98C530A80BBB}" srcOrd="3" destOrd="0" parTransId="{75EF7C29-E7D2-47C7-AB07-88D3F72C0C8F}" sibTransId="{6107FAD6-9BC4-49C9-93C2-DED7A6BE3FE5}"/>
    <dgm:cxn modelId="{53B29D64-000B-4CDF-989A-A1A0E276E796}" srcId="{4814C7B6-A221-4365-A9B1-1F8BF9BFF454}" destId="{BC5521F3-F507-4E2E-B11D-FB8527D5D4A3}" srcOrd="0" destOrd="0" parTransId="{9556A9A5-05EA-440B-9AF6-2C58EFEC15E7}" sibTransId="{6C9B6EF7-4791-4681-9263-93BA7060D518}"/>
    <dgm:cxn modelId="{38294250-6B45-4F37-9A3E-811AEECE0BC4}" srcId="{4814C7B6-A221-4365-A9B1-1F8BF9BFF454}" destId="{5556B5AF-F60E-42A5-9E6A-192770DE5417}" srcOrd="2" destOrd="0" parTransId="{6964B864-4D00-42CD-B9FA-D7FEC3068302}" sibTransId="{A651BE39-FD94-4B87-9F9E-4960D5E7BD08}"/>
    <dgm:cxn modelId="{4929229C-06F7-4159-A212-10996ED5CE90}" srcId="{4814C7B6-A221-4365-A9B1-1F8BF9BFF454}" destId="{CFD16EFC-2495-4A87-9FBA-8DFD5DBD3378}" srcOrd="7" destOrd="0" parTransId="{91EBF910-198B-49E9-AB19-2B855487394E}" sibTransId="{30436D3A-B39A-4B8A-A784-3048B34681E3}"/>
    <dgm:cxn modelId="{77D7C8A0-E896-45C1-9E3B-2434C75F4FBD}" type="presOf" srcId="{CFD16EFC-2495-4A87-9FBA-8DFD5DBD3378}" destId="{C3CD4C58-0F11-4C48-AB61-850DAF25F882}" srcOrd="0" destOrd="7" presId="urn:microsoft.com/office/officeart/2005/8/layout/hList1"/>
    <dgm:cxn modelId="{DBCF20E3-7C69-4DD2-B512-8C71C06D3805}" type="presOf" srcId="{91FADD28-A0F9-4640-8D05-A7384C70F48A}" destId="{C3CD4C58-0F11-4C48-AB61-850DAF25F882}" srcOrd="0" destOrd="4" presId="urn:microsoft.com/office/officeart/2005/8/layout/hList1"/>
    <dgm:cxn modelId="{A54ABA4F-62E6-4F5B-851E-590610EB8BAB}" type="presOf" srcId="{4814C7B6-A221-4365-A9B1-1F8BF9BFF454}" destId="{36B940E2-64AA-49EE-B3B2-CBE679BA658F}" srcOrd="0" destOrd="0" presId="urn:microsoft.com/office/officeart/2005/8/layout/hList1"/>
    <dgm:cxn modelId="{7C07760C-CC42-4AA8-906A-5AC550CBCEF8}" type="presOf" srcId="{CCE8BB93-408D-4CEB-ACD0-76C673984378}" destId="{C3CD4C58-0F11-4C48-AB61-850DAF25F882}" srcOrd="0" destOrd="6" presId="urn:microsoft.com/office/officeart/2005/8/layout/hList1"/>
    <dgm:cxn modelId="{CAF1658D-4DA0-41DB-A516-C4FC8ACA7DC6}" type="presOf" srcId="{7A0FFE4A-1F2E-4BE5-AE99-752B811CFA89}" destId="{C3CD4C58-0F11-4C48-AB61-850DAF25F882}" srcOrd="0" destOrd="1" presId="urn:microsoft.com/office/officeart/2005/8/layout/hList1"/>
    <dgm:cxn modelId="{CEA7D2D9-DE16-4764-A0B0-FB0130D5824B}" type="presOf" srcId="{48B5F523-EB11-4032-B50E-98C530A80BBB}" destId="{C3CD4C58-0F11-4C48-AB61-850DAF25F882}" srcOrd="0" destOrd="3" presId="urn:microsoft.com/office/officeart/2005/8/layout/hList1"/>
    <dgm:cxn modelId="{AEABF9EF-F3FE-402E-9E2B-5D2AFAE6B6EA}" type="presOf" srcId="{5556B5AF-F60E-42A5-9E6A-192770DE5417}" destId="{C3CD4C58-0F11-4C48-AB61-850DAF25F882}" srcOrd="0" destOrd="2" presId="urn:microsoft.com/office/officeart/2005/8/layout/hList1"/>
    <dgm:cxn modelId="{385C3AB0-2BD7-41D6-8BA2-B9A32367A6C4}" type="presOf" srcId="{BC5521F3-F507-4E2E-B11D-FB8527D5D4A3}" destId="{C3CD4C58-0F11-4C48-AB61-850DAF25F882}" srcOrd="0" destOrd="0" presId="urn:microsoft.com/office/officeart/2005/8/layout/hList1"/>
    <dgm:cxn modelId="{840F1826-1FF9-4250-AE7F-D36DD5012835}" type="presOf" srcId="{46A02A3D-F45F-4FBF-AFBA-5D57CCD42DBA}" destId="{C3CD4C58-0F11-4C48-AB61-850DAF25F882}" srcOrd="0" destOrd="5" presId="urn:microsoft.com/office/officeart/2005/8/layout/hList1"/>
    <dgm:cxn modelId="{EC61C06D-0467-48CD-8C80-71569C598BF3}" type="presOf" srcId="{41096124-5D0E-46C2-BADF-A873B21F0AA4}" destId="{D187AAD2-17E6-45BC-BC64-A28CE4B3BD25}" srcOrd="0" destOrd="0" presId="urn:microsoft.com/office/officeart/2005/8/layout/hList1"/>
    <dgm:cxn modelId="{F68B380C-7BD9-4DDE-868C-63A4385299A8}" srcId="{4814C7B6-A221-4365-A9B1-1F8BF9BFF454}" destId="{7A0FFE4A-1F2E-4BE5-AE99-752B811CFA89}" srcOrd="1" destOrd="0" parTransId="{ACF2F072-A4FA-4673-8E2F-6C43DED88E6A}" sibTransId="{1096DCE3-6E73-40BD-9AD2-346ADBA4DD87}"/>
    <dgm:cxn modelId="{10F39FF2-B97E-4726-B94E-79798C34C3C9}" srcId="{4814C7B6-A221-4365-A9B1-1F8BF9BFF454}" destId="{46A02A3D-F45F-4FBF-AFBA-5D57CCD42DBA}" srcOrd="5" destOrd="0" parTransId="{F881E676-222E-4F94-9971-C318EC84BE7A}" sibTransId="{045131DC-55EE-4264-9C91-506A43A2B668}"/>
    <dgm:cxn modelId="{3119B382-3940-4B96-80E8-CB55B535B60F}" srcId="{41096124-5D0E-46C2-BADF-A873B21F0AA4}" destId="{4814C7B6-A221-4365-A9B1-1F8BF9BFF454}" srcOrd="0" destOrd="0" parTransId="{3786466F-40F5-4BB8-B25B-50EFE9A685E6}" sibTransId="{BB6083B1-EB8D-4CA3-AEBE-9E2CAA76020E}"/>
    <dgm:cxn modelId="{5E8AF3B5-87F7-4E16-9D82-B1985DFFBA3F}" type="presParOf" srcId="{D187AAD2-17E6-45BC-BC64-A28CE4B3BD25}" destId="{17CC5894-C29E-4ACB-B33D-491D4E2E6165}" srcOrd="0" destOrd="0" presId="urn:microsoft.com/office/officeart/2005/8/layout/hList1"/>
    <dgm:cxn modelId="{15976536-931A-45B6-B6CA-E768FD5F926A}" type="presParOf" srcId="{17CC5894-C29E-4ACB-B33D-491D4E2E6165}" destId="{36B940E2-64AA-49EE-B3B2-CBE679BA658F}" srcOrd="0" destOrd="0" presId="urn:microsoft.com/office/officeart/2005/8/layout/hList1"/>
    <dgm:cxn modelId="{017742ED-5CD0-4006-842D-172A73017F41}" type="presParOf" srcId="{17CC5894-C29E-4ACB-B33D-491D4E2E6165}" destId="{C3CD4C58-0F11-4C48-AB61-850DAF25F88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6F037BC-7B59-45EF-AAC8-B81840CE1458}"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DE67DBB1-9F9C-4C38-9B67-E01F04C2E4C7}">
      <dgm:prSet custT="1"/>
      <dgm:spPr/>
      <dgm:t>
        <a:bodyPr/>
        <a:lstStyle/>
        <a:p>
          <a:pPr rtl="0"/>
          <a:r>
            <a:rPr lang="en-GB" sz="2400" dirty="0" smtClean="0"/>
            <a:t>CASCO has established common elements in the form of PAS for the use in standards for conformity assessment bodies. The obligatory requirements of the following PAS are included in the revised standard:</a:t>
          </a:r>
          <a:endParaRPr lang="en-US" sz="2400" dirty="0"/>
        </a:p>
      </dgm:t>
    </dgm:pt>
    <dgm:pt modelId="{C7FB45AC-8846-4AA5-8382-7631ED0DCB1F}" type="parTrans" cxnId="{8615E4A1-41C0-49C6-908C-25687F9B36C3}">
      <dgm:prSet/>
      <dgm:spPr/>
      <dgm:t>
        <a:bodyPr/>
        <a:lstStyle/>
        <a:p>
          <a:endParaRPr lang="en-US"/>
        </a:p>
      </dgm:t>
    </dgm:pt>
    <dgm:pt modelId="{A7932912-7391-4659-8CA6-00B5DC3C67AA}" type="sibTrans" cxnId="{8615E4A1-41C0-49C6-908C-25687F9B36C3}">
      <dgm:prSet/>
      <dgm:spPr/>
      <dgm:t>
        <a:bodyPr/>
        <a:lstStyle/>
        <a:p>
          <a:endParaRPr lang="en-US"/>
        </a:p>
      </dgm:t>
    </dgm:pt>
    <dgm:pt modelId="{03F6E8B1-4792-4114-9449-EF0CC2CA0D64}">
      <dgm:prSet/>
      <dgm:spPr/>
      <dgm:t>
        <a:bodyPr/>
        <a:lstStyle/>
        <a:p>
          <a:pPr rtl="0"/>
          <a:r>
            <a:rPr lang="en-GB" dirty="0" smtClean="0"/>
            <a:t>PAS 17001 on </a:t>
          </a:r>
          <a:r>
            <a:rPr lang="en-GB" i="1" dirty="0" smtClean="0"/>
            <a:t>Impartiality</a:t>
          </a:r>
          <a:r>
            <a:rPr lang="en-GB" dirty="0" smtClean="0"/>
            <a:t> included in clause 4.1</a:t>
          </a:r>
          <a:endParaRPr lang="en-US" dirty="0"/>
        </a:p>
      </dgm:t>
    </dgm:pt>
    <dgm:pt modelId="{5BE55AAA-ECDE-4B8D-AC22-C5CBE7ED7A04}" type="parTrans" cxnId="{7E0406C0-54F0-4414-86B5-91941BBC6E87}">
      <dgm:prSet/>
      <dgm:spPr/>
      <dgm:t>
        <a:bodyPr/>
        <a:lstStyle/>
        <a:p>
          <a:endParaRPr lang="en-US"/>
        </a:p>
      </dgm:t>
    </dgm:pt>
    <dgm:pt modelId="{72D644A4-CA7C-4AF0-B0C7-3229C64B0D1F}" type="sibTrans" cxnId="{7E0406C0-54F0-4414-86B5-91941BBC6E87}">
      <dgm:prSet/>
      <dgm:spPr/>
      <dgm:t>
        <a:bodyPr/>
        <a:lstStyle/>
        <a:p>
          <a:endParaRPr lang="en-US"/>
        </a:p>
      </dgm:t>
    </dgm:pt>
    <dgm:pt modelId="{0CF281B5-2C07-4EAA-822B-4181EDE634ED}">
      <dgm:prSet/>
      <dgm:spPr/>
      <dgm:t>
        <a:bodyPr/>
        <a:lstStyle/>
        <a:p>
          <a:pPr rtl="0"/>
          <a:r>
            <a:rPr lang="en-GB" dirty="0" smtClean="0"/>
            <a:t>PAS 17002 on </a:t>
          </a:r>
          <a:r>
            <a:rPr lang="en-GB" i="1" dirty="0" smtClean="0"/>
            <a:t>Confidentiality</a:t>
          </a:r>
          <a:r>
            <a:rPr lang="en-GB" dirty="0" smtClean="0"/>
            <a:t> included in clause 4.2</a:t>
          </a:r>
          <a:endParaRPr lang="en-US" dirty="0"/>
        </a:p>
      </dgm:t>
    </dgm:pt>
    <dgm:pt modelId="{D342E5F9-25F1-4366-ACB5-7883FF8F7775}" type="parTrans" cxnId="{82B7E3B2-37D6-4791-9F1D-60E1A4B64A15}">
      <dgm:prSet/>
      <dgm:spPr/>
      <dgm:t>
        <a:bodyPr/>
        <a:lstStyle/>
        <a:p>
          <a:endParaRPr lang="en-US"/>
        </a:p>
      </dgm:t>
    </dgm:pt>
    <dgm:pt modelId="{E86A5E1C-865C-4FDD-907A-BC7888E0F01B}" type="sibTrans" cxnId="{82B7E3B2-37D6-4791-9F1D-60E1A4B64A15}">
      <dgm:prSet/>
      <dgm:spPr/>
      <dgm:t>
        <a:bodyPr/>
        <a:lstStyle/>
        <a:p>
          <a:endParaRPr lang="en-US"/>
        </a:p>
      </dgm:t>
    </dgm:pt>
    <dgm:pt modelId="{43DD6BB9-0978-452E-AA9A-323CFAD7E1B3}">
      <dgm:prSet/>
      <dgm:spPr/>
      <dgm:t>
        <a:bodyPr/>
        <a:lstStyle/>
        <a:p>
          <a:pPr rtl="0"/>
          <a:r>
            <a:rPr lang="en-GB" dirty="0" smtClean="0"/>
            <a:t>PAS 17003 on </a:t>
          </a:r>
          <a:r>
            <a:rPr lang="en-GB" i="1" dirty="0" smtClean="0"/>
            <a:t>Complaints and appeals </a:t>
          </a:r>
          <a:r>
            <a:rPr lang="en-GB" dirty="0" smtClean="0"/>
            <a:t>included in clause 7.5</a:t>
          </a:r>
          <a:endParaRPr lang="en-US" dirty="0"/>
        </a:p>
      </dgm:t>
    </dgm:pt>
    <dgm:pt modelId="{952FF676-B012-449B-8E05-631C1B7B6141}" type="parTrans" cxnId="{D2743096-E311-4ADE-BE9B-18C8DE0C65D5}">
      <dgm:prSet/>
      <dgm:spPr/>
      <dgm:t>
        <a:bodyPr/>
        <a:lstStyle/>
        <a:p>
          <a:endParaRPr lang="en-US"/>
        </a:p>
      </dgm:t>
    </dgm:pt>
    <dgm:pt modelId="{BE50CC72-3583-4758-9DD6-E35F9AB4E1D6}" type="sibTrans" cxnId="{D2743096-E311-4ADE-BE9B-18C8DE0C65D5}">
      <dgm:prSet/>
      <dgm:spPr/>
      <dgm:t>
        <a:bodyPr/>
        <a:lstStyle/>
        <a:p>
          <a:endParaRPr lang="en-US"/>
        </a:p>
      </dgm:t>
    </dgm:pt>
    <dgm:pt modelId="{D176F741-E1E6-4239-A10A-2C30D17D4CB8}">
      <dgm:prSet/>
      <dgm:spPr/>
      <dgm:t>
        <a:bodyPr/>
        <a:lstStyle/>
        <a:p>
          <a:pPr rtl="0"/>
          <a:r>
            <a:rPr lang="en-GB" dirty="0" smtClean="0"/>
            <a:t>PAS 17005 on </a:t>
          </a:r>
          <a:r>
            <a:rPr lang="en-GB" i="1" dirty="0" smtClean="0"/>
            <a:t>Use of management systems </a:t>
          </a:r>
          <a:r>
            <a:rPr lang="en-GB" dirty="0" smtClean="0"/>
            <a:t>included in clause 8</a:t>
          </a:r>
          <a:endParaRPr lang="en-US" dirty="0"/>
        </a:p>
      </dgm:t>
    </dgm:pt>
    <dgm:pt modelId="{2F707D2D-730D-47E3-88E3-52C1EF4963C4}" type="parTrans" cxnId="{19E12D4A-5CDD-471F-B77F-647F781EB195}">
      <dgm:prSet/>
      <dgm:spPr/>
      <dgm:t>
        <a:bodyPr/>
        <a:lstStyle/>
        <a:p>
          <a:endParaRPr lang="en-US"/>
        </a:p>
      </dgm:t>
    </dgm:pt>
    <dgm:pt modelId="{D56D632E-E45D-44A9-B294-D52116D0EEBA}" type="sibTrans" cxnId="{19E12D4A-5CDD-471F-B77F-647F781EB195}">
      <dgm:prSet/>
      <dgm:spPr/>
      <dgm:t>
        <a:bodyPr/>
        <a:lstStyle/>
        <a:p>
          <a:endParaRPr lang="en-US"/>
        </a:p>
      </dgm:t>
    </dgm:pt>
    <dgm:pt modelId="{7F261E62-BE25-45FC-8FFF-F7A10BA96272}" type="pres">
      <dgm:prSet presAssocID="{46F037BC-7B59-45EF-AAC8-B81840CE1458}" presName="Name0" presStyleCnt="0">
        <dgm:presLayoutVars>
          <dgm:dir/>
          <dgm:animLvl val="lvl"/>
          <dgm:resizeHandles val="exact"/>
        </dgm:presLayoutVars>
      </dgm:prSet>
      <dgm:spPr/>
      <dgm:t>
        <a:bodyPr/>
        <a:lstStyle/>
        <a:p>
          <a:endParaRPr lang="en-US"/>
        </a:p>
      </dgm:t>
    </dgm:pt>
    <dgm:pt modelId="{DA8E2526-18B8-449A-B2CB-4F65C66C0D72}" type="pres">
      <dgm:prSet presAssocID="{DE67DBB1-9F9C-4C38-9B67-E01F04C2E4C7}" presName="composite" presStyleCnt="0"/>
      <dgm:spPr/>
    </dgm:pt>
    <dgm:pt modelId="{21273D50-87D7-4225-A97C-99CAEAE858E8}" type="pres">
      <dgm:prSet presAssocID="{DE67DBB1-9F9C-4C38-9B67-E01F04C2E4C7}" presName="parTx" presStyleLbl="alignNode1" presStyleIdx="0" presStyleCnt="1">
        <dgm:presLayoutVars>
          <dgm:chMax val="0"/>
          <dgm:chPref val="0"/>
          <dgm:bulletEnabled val="1"/>
        </dgm:presLayoutVars>
      </dgm:prSet>
      <dgm:spPr/>
      <dgm:t>
        <a:bodyPr/>
        <a:lstStyle/>
        <a:p>
          <a:endParaRPr lang="en-US"/>
        </a:p>
      </dgm:t>
    </dgm:pt>
    <dgm:pt modelId="{2927FE23-FFFC-42CD-BEA5-CC66B7D26691}" type="pres">
      <dgm:prSet presAssocID="{DE67DBB1-9F9C-4C38-9B67-E01F04C2E4C7}" presName="desTx" presStyleLbl="alignAccFollowNode1" presStyleIdx="0" presStyleCnt="1">
        <dgm:presLayoutVars>
          <dgm:bulletEnabled val="1"/>
        </dgm:presLayoutVars>
      </dgm:prSet>
      <dgm:spPr/>
      <dgm:t>
        <a:bodyPr/>
        <a:lstStyle/>
        <a:p>
          <a:endParaRPr lang="en-US"/>
        </a:p>
      </dgm:t>
    </dgm:pt>
  </dgm:ptLst>
  <dgm:cxnLst>
    <dgm:cxn modelId="{19E12D4A-5CDD-471F-B77F-647F781EB195}" srcId="{DE67DBB1-9F9C-4C38-9B67-E01F04C2E4C7}" destId="{D176F741-E1E6-4239-A10A-2C30D17D4CB8}" srcOrd="3" destOrd="0" parTransId="{2F707D2D-730D-47E3-88E3-52C1EF4963C4}" sibTransId="{D56D632E-E45D-44A9-B294-D52116D0EEBA}"/>
    <dgm:cxn modelId="{9B4F9823-B219-4C85-A38D-3ECC6C0D0514}" type="presOf" srcId="{03F6E8B1-4792-4114-9449-EF0CC2CA0D64}" destId="{2927FE23-FFFC-42CD-BEA5-CC66B7D26691}" srcOrd="0" destOrd="0" presId="urn:microsoft.com/office/officeart/2005/8/layout/hList1"/>
    <dgm:cxn modelId="{C99D9DB2-2FFB-41C5-9C24-3330B7063AE6}" type="presOf" srcId="{43DD6BB9-0978-452E-AA9A-323CFAD7E1B3}" destId="{2927FE23-FFFC-42CD-BEA5-CC66B7D26691}" srcOrd="0" destOrd="2" presId="urn:microsoft.com/office/officeart/2005/8/layout/hList1"/>
    <dgm:cxn modelId="{5D902E1A-8D7E-4AF0-AC69-CACB6B212ECD}" type="presOf" srcId="{D176F741-E1E6-4239-A10A-2C30D17D4CB8}" destId="{2927FE23-FFFC-42CD-BEA5-CC66B7D26691}" srcOrd="0" destOrd="3" presId="urn:microsoft.com/office/officeart/2005/8/layout/hList1"/>
    <dgm:cxn modelId="{82B7E3B2-37D6-4791-9F1D-60E1A4B64A15}" srcId="{DE67DBB1-9F9C-4C38-9B67-E01F04C2E4C7}" destId="{0CF281B5-2C07-4EAA-822B-4181EDE634ED}" srcOrd="1" destOrd="0" parTransId="{D342E5F9-25F1-4366-ACB5-7883FF8F7775}" sibTransId="{E86A5E1C-865C-4FDD-907A-BC7888E0F01B}"/>
    <dgm:cxn modelId="{D2743096-E311-4ADE-BE9B-18C8DE0C65D5}" srcId="{DE67DBB1-9F9C-4C38-9B67-E01F04C2E4C7}" destId="{43DD6BB9-0978-452E-AA9A-323CFAD7E1B3}" srcOrd="2" destOrd="0" parTransId="{952FF676-B012-449B-8E05-631C1B7B6141}" sibTransId="{BE50CC72-3583-4758-9DD6-E35F9AB4E1D6}"/>
    <dgm:cxn modelId="{8615E4A1-41C0-49C6-908C-25687F9B36C3}" srcId="{46F037BC-7B59-45EF-AAC8-B81840CE1458}" destId="{DE67DBB1-9F9C-4C38-9B67-E01F04C2E4C7}" srcOrd="0" destOrd="0" parTransId="{C7FB45AC-8846-4AA5-8382-7631ED0DCB1F}" sibTransId="{A7932912-7391-4659-8CA6-00B5DC3C67AA}"/>
    <dgm:cxn modelId="{C230F658-1133-4D7C-B774-7F6D2BD89428}" type="presOf" srcId="{DE67DBB1-9F9C-4C38-9B67-E01F04C2E4C7}" destId="{21273D50-87D7-4225-A97C-99CAEAE858E8}" srcOrd="0" destOrd="0" presId="urn:microsoft.com/office/officeart/2005/8/layout/hList1"/>
    <dgm:cxn modelId="{168841DD-70BA-4DD3-84EE-AE04CCEAE55E}" type="presOf" srcId="{46F037BC-7B59-45EF-AAC8-B81840CE1458}" destId="{7F261E62-BE25-45FC-8FFF-F7A10BA96272}" srcOrd="0" destOrd="0" presId="urn:microsoft.com/office/officeart/2005/8/layout/hList1"/>
    <dgm:cxn modelId="{7E0406C0-54F0-4414-86B5-91941BBC6E87}" srcId="{DE67DBB1-9F9C-4C38-9B67-E01F04C2E4C7}" destId="{03F6E8B1-4792-4114-9449-EF0CC2CA0D64}" srcOrd="0" destOrd="0" parTransId="{5BE55AAA-ECDE-4B8D-AC22-C5CBE7ED7A04}" sibTransId="{72D644A4-CA7C-4AF0-B0C7-3229C64B0D1F}"/>
    <dgm:cxn modelId="{C00D8956-759C-47AE-9078-1787051EFF03}" type="presOf" srcId="{0CF281B5-2C07-4EAA-822B-4181EDE634ED}" destId="{2927FE23-FFFC-42CD-BEA5-CC66B7D26691}" srcOrd="0" destOrd="1" presId="urn:microsoft.com/office/officeart/2005/8/layout/hList1"/>
    <dgm:cxn modelId="{F8C409F8-49FE-4E71-AE18-C79DE536D8F7}" type="presParOf" srcId="{7F261E62-BE25-45FC-8FFF-F7A10BA96272}" destId="{DA8E2526-18B8-449A-B2CB-4F65C66C0D72}" srcOrd="0" destOrd="0" presId="urn:microsoft.com/office/officeart/2005/8/layout/hList1"/>
    <dgm:cxn modelId="{E389D5E1-7DB8-4024-8A1D-49C70B1ACCDC}" type="presParOf" srcId="{DA8E2526-18B8-449A-B2CB-4F65C66C0D72}" destId="{21273D50-87D7-4225-A97C-99CAEAE858E8}" srcOrd="0" destOrd="0" presId="urn:microsoft.com/office/officeart/2005/8/layout/hList1"/>
    <dgm:cxn modelId="{A74E664B-7E59-4BD5-8555-73123CF15C5D}" type="presParOf" srcId="{DA8E2526-18B8-449A-B2CB-4F65C66C0D72}" destId="{2927FE23-FFFC-42CD-BEA5-CC66B7D2669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70A5EC-F2A6-4B6F-A72E-949E7779BA82}"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3E854D03-736A-4A7A-A0D1-49F645456D37}">
      <dgm:prSet/>
      <dgm:spPr/>
      <dgm:t>
        <a:bodyPr/>
        <a:lstStyle/>
        <a:p>
          <a:pPr rtl="0"/>
          <a:r>
            <a:rPr lang="en-GB" smtClean="0"/>
            <a:t>The requirements on impartiality and independence which are crucial for performing inspection activities are considerably improved by implementing the relevant parts of the IAF/ILAC guidance A4 in clause 4.1 and the normative Annex A. </a:t>
          </a:r>
          <a:endParaRPr lang="en-US"/>
        </a:p>
      </dgm:t>
    </dgm:pt>
    <dgm:pt modelId="{FBB1316A-878C-4F68-9136-FEB29ED4FB95}" type="parTrans" cxnId="{0E077CEC-DBFF-4A6F-B88D-821A5E8AAF63}">
      <dgm:prSet/>
      <dgm:spPr/>
      <dgm:t>
        <a:bodyPr/>
        <a:lstStyle/>
        <a:p>
          <a:endParaRPr lang="en-US"/>
        </a:p>
      </dgm:t>
    </dgm:pt>
    <dgm:pt modelId="{17D5B799-07B9-4FA3-A89B-7D656F32C149}" type="sibTrans" cxnId="{0E077CEC-DBFF-4A6F-B88D-821A5E8AAF63}">
      <dgm:prSet/>
      <dgm:spPr/>
      <dgm:t>
        <a:bodyPr/>
        <a:lstStyle/>
        <a:p>
          <a:endParaRPr lang="en-US"/>
        </a:p>
      </dgm:t>
    </dgm:pt>
    <dgm:pt modelId="{8839E9B0-C776-40AC-8E77-8DB0CFEBCD26}">
      <dgm:prSet/>
      <dgm:spPr/>
      <dgm:t>
        <a:bodyPr/>
        <a:lstStyle/>
        <a:p>
          <a:pPr rtl="0"/>
          <a:r>
            <a:rPr lang="en-GB" smtClean="0"/>
            <a:t>The three types of inspection bodies (Types A, B and C) describing the different degree of independence are kept.</a:t>
          </a:r>
          <a:endParaRPr lang="en-US"/>
        </a:p>
      </dgm:t>
    </dgm:pt>
    <dgm:pt modelId="{939ECB04-1F14-42F2-86B3-33B8015105FE}" type="parTrans" cxnId="{14A20EE2-99FF-4766-B4FD-D8A5EFB521CA}">
      <dgm:prSet/>
      <dgm:spPr/>
      <dgm:t>
        <a:bodyPr/>
        <a:lstStyle/>
        <a:p>
          <a:endParaRPr lang="en-US"/>
        </a:p>
      </dgm:t>
    </dgm:pt>
    <dgm:pt modelId="{FE4347C0-9B83-45BB-B03C-1FE755C55541}" type="sibTrans" cxnId="{14A20EE2-99FF-4766-B4FD-D8A5EFB521CA}">
      <dgm:prSet/>
      <dgm:spPr/>
      <dgm:t>
        <a:bodyPr/>
        <a:lstStyle/>
        <a:p>
          <a:endParaRPr lang="en-US"/>
        </a:p>
      </dgm:t>
    </dgm:pt>
    <dgm:pt modelId="{8840016D-C1CE-41AE-89CE-C21D0D09FD11}">
      <dgm:prSet/>
      <dgm:spPr/>
      <dgm:t>
        <a:bodyPr/>
        <a:lstStyle/>
        <a:p>
          <a:pPr rtl="0"/>
          <a:r>
            <a:rPr lang="en-GB" smtClean="0"/>
            <a:t>Type A bodies are third-parties independent of the parties involved in the design, manufacture, supply, installation, use or maintenance of inspected items. </a:t>
          </a:r>
          <a:endParaRPr lang="en-US"/>
        </a:p>
      </dgm:t>
    </dgm:pt>
    <dgm:pt modelId="{B245822D-9DAE-463F-96ED-04AE3D1C4669}" type="parTrans" cxnId="{C27D4243-749C-4EC8-8559-1895F8754DE0}">
      <dgm:prSet/>
      <dgm:spPr/>
      <dgm:t>
        <a:bodyPr/>
        <a:lstStyle/>
        <a:p>
          <a:endParaRPr lang="en-US"/>
        </a:p>
      </dgm:t>
    </dgm:pt>
    <dgm:pt modelId="{62D01770-3681-45AA-A13B-2F1703843783}" type="sibTrans" cxnId="{C27D4243-749C-4EC8-8559-1895F8754DE0}">
      <dgm:prSet/>
      <dgm:spPr/>
      <dgm:t>
        <a:bodyPr/>
        <a:lstStyle/>
        <a:p>
          <a:endParaRPr lang="en-US"/>
        </a:p>
      </dgm:t>
    </dgm:pt>
    <dgm:pt modelId="{2AEC782C-CDEA-4AE7-8588-241E5687C7E1}" type="pres">
      <dgm:prSet presAssocID="{A070A5EC-F2A6-4B6F-A72E-949E7779BA82}" presName="Name0" presStyleCnt="0">
        <dgm:presLayoutVars>
          <dgm:chMax val="7"/>
          <dgm:chPref val="7"/>
          <dgm:dir/>
        </dgm:presLayoutVars>
      </dgm:prSet>
      <dgm:spPr/>
      <dgm:t>
        <a:bodyPr/>
        <a:lstStyle/>
        <a:p>
          <a:endParaRPr lang="en-US"/>
        </a:p>
      </dgm:t>
    </dgm:pt>
    <dgm:pt modelId="{7D0EDDAC-2A25-4C6B-BA03-D17C5C1169AA}" type="pres">
      <dgm:prSet presAssocID="{A070A5EC-F2A6-4B6F-A72E-949E7779BA82}" presName="Name1" presStyleCnt="0"/>
      <dgm:spPr/>
    </dgm:pt>
    <dgm:pt modelId="{CE4503E5-DFED-483C-9E93-9F52B4568551}" type="pres">
      <dgm:prSet presAssocID="{A070A5EC-F2A6-4B6F-A72E-949E7779BA82}" presName="cycle" presStyleCnt="0"/>
      <dgm:spPr/>
    </dgm:pt>
    <dgm:pt modelId="{29FE1EB4-F3FE-4ADF-8A26-448CAF84FDA1}" type="pres">
      <dgm:prSet presAssocID="{A070A5EC-F2A6-4B6F-A72E-949E7779BA82}" presName="srcNode" presStyleLbl="node1" presStyleIdx="0" presStyleCnt="3"/>
      <dgm:spPr/>
    </dgm:pt>
    <dgm:pt modelId="{58E39F36-5DC0-4639-BBB6-221FC55E7B17}" type="pres">
      <dgm:prSet presAssocID="{A070A5EC-F2A6-4B6F-A72E-949E7779BA82}" presName="conn" presStyleLbl="parChTrans1D2" presStyleIdx="0" presStyleCnt="1"/>
      <dgm:spPr/>
      <dgm:t>
        <a:bodyPr/>
        <a:lstStyle/>
        <a:p>
          <a:endParaRPr lang="en-US"/>
        </a:p>
      </dgm:t>
    </dgm:pt>
    <dgm:pt modelId="{A77CC0D5-B627-4D40-9507-9EC3BBB966BD}" type="pres">
      <dgm:prSet presAssocID="{A070A5EC-F2A6-4B6F-A72E-949E7779BA82}" presName="extraNode" presStyleLbl="node1" presStyleIdx="0" presStyleCnt="3"/>
      <dgm:spPr/>
    </dgm:pt>
    <dgm:pt modelId="{B9B5B424-E530-4F09-A180-C393D464B265}" type="pres">
      <dgm:prSet presAssocID="{A070A5EC-F2A6-4B6F-A72E-949E7779BA82}" presName="dstNode" presStyleLbl="node1" presStyleIdx="0" presStyleCnt="3"/>
      <dgm:spPr/>
    </dgm:pt>
    <dgm:pt modelId="{AF6AEE24-3574-4F2B-8961-6475198617E6}" type="pres">
      <dgm:prSet presAssocID="{3E854D03-736A-4A7A-A0D1-49F645456D37}" presName="text_1" presStyleLbl="node1" presStyleIdx="0" presStyleCnt="3">
        <dgm:presLayoutVars>
          <dgm:bulletEnabled val="1"/>
        </dgm:presLayoutVars>
      </dgm:prSet>
      <dgm:spPr/>
      <dgm:t>
        <a:bodyPr/>
        <a:lstStyle/>
        <a:p>
          <a:endParaRPr lang="en-US"/>
        </a:p>
      </dgm:t>
    </dgm:pt>
    <dgm:pt modelId="{F216F483-B993-43C8-9276-82C9C541B140}" type="pres">
      <dgm:prSet presAssocID="{3E854D03-736A-4A7A-A0D1-49F645456D37}" presName="accent_1" presStyleCnt="0"/>
      <dgm:spPr/>
    </dgm:pt>
    <dgm:pt modelId="{E9AB0600-6653-4814-9E22-82CA0074A321}" type="pres">
      <dgm:prSet presAssocID="{3E854D03-736A-4A7A-A0D1-49F645456D37}" presName="accentRepeatNode" presStyleLbl="solidFgAcc1" presStyleIdx="0" presStyleCnt="3"/>
      <dgm:spPr/>
    </dgm:pt>
    <dgm:pt modelId="{4407C5B8-7CFF-47D3-9D35-1DD3CC7C6B01}" type="pres">
      <dgm:prSet presAssocID="{8839E9B0-C776-40AC-8E77-8DB0CFEBCD26}" presName="text_2" presStyleLbl="node1" presStyleIdx="1" presStyleCnt="3">
        <dgm:presLayoutVars>
          <dgm:bulletEnabled val="1"/>
        </dgm:presLayoutVars>
      </dgm:prSet>
      <dgm:spPr/>
      <dgm:t>
        <a:bodyPr/>
        <a:lstStyle/>
        <a:p>
          <a:endParaRPr lang="en-US"/>
        </a:p>
      </dgm:t>
    </dgm:pt>
    <dgm:pt modelId="{EB316085-348A-4EBB-994F-29CAFE70C47E}" type="pres">
      <dgm:prSet presAssocID="{8839E9B0-C776-40AC-8E77-8DB0CFEBCD26}" presName="accent_2" presStyleCnt="0"/>
      <dgm:spPr/>
    </dgm:pt>
    <dgm:pt modelId="{3F9DE416-3AF7-44DE-BA49-E23DF12801C2}" type="pres">
      <dgm:prSet presAssocID="{8839E9B0-C776-40AC-8E77-8DB0CFEBCD26}" presName="accentRepeatNode" presStyleLbl="solidFgAcc1" presStyleIdx="1" presStyleCnt="3"/>
      <dgm:spPr/>
    </dgm:pt>
    <dgm:pt modelId="{BDBE0A91-ECD0-4ADB-9E4C-0C07F04EFF9B}" type="pres">
      <dgm:prSet presAssocID="{8840016D-C1CE-41AE-89CE-C21D0D09FD11}" presName="text_3" presStyleLbl="node1" presStyleIdx="2" presStyleCnt="3">
        <dgm:presLayoutVars>
          <dgm:bulletEnabled val="1"/>
        </dgm:presLayoutVars>
      </dgm:prSet>
      <dgm:spPr/>
      <dgm:t>
        <a:bodyPr/>
        <a:lstStyle/>
        <a:p>
          <a:endParaRPr lang="en-US"/>
        </a:p>
      </dgm:t>
    </dgm:pt>
    <dgm:pt modelId="{37E6EB06-2A07-4E1A-B25A-37992961D5E6}" type="pres">
      <dgm:prSet presAssocID="{8840016D-C1CE-41AE-89CE-C21D0D09FD11}" presName="accent_3" presStyleCnt="0"/>
      <dgm:spPr/>
    </dgm:pt>
    <dgm:pt modelId="{56F2D8EC-0B9C-442D-AFF1-3A28242B34F5}" type="pres">
      <dgm:prSet presAssocID="{8840016D-C1CE-41AE-89CE-C21D0D09FD11}" presName="accentRepeatNode" presStyleLbl="solidFgAcc1" presStyleIdx="2" presStyleCnt="3"/>
      <dgm:spPr/>
    </dgm:pt>
  </dgm:ptLst>
  <dgm:cxnLst>
    <dgm:cxn modelId="{7CFAEAF5-3A2C-4D67-A7E2-C14DB1BA250A}" type="presOf" srcId="{17D5B799-07B9-4FA3-A89B-7D656F32C149}" destId="{58E39F36-5DC0-4639-BBB6-221FC55E7B17}" srcOrd="0" destOrd="0" presId="urn:microsoft.com/office/officeart/2008/layout/VerticalCurvedList"/>
    <dgm:cxn modelId="{C27D4243-749C-4EC8-8559-1895F8754DE0}" srcId="{A070A5EC-F2A6-4B6F-A72E-949E7779BA82}" destId="{8840016D-C1CE-41AE-89CE-C21D0D09FD11}" srcOrd="2" destOrd="0" parTransId="{B245822D-9DAE-463F-96ED-04AE3D1C4669}" sibTransId="{62D01770-3681-45AA-A13B-2F1703843783}"/>
    <dgm:cxn modelId="{C8D65F03-81B2-4FA0-91BB-C7B128775F43}" type="presOf" srcId="{8839E9B0-C776-40AC-8E77-8DB0CFEBCD26}" destId="{4407C5B8-7CFF-47D3-9D35-1DD3CC7C6B01}" srcOrd="0" destOrd="0" presId="urn:microsoft.com/office/officeart/2008/layout/VerticalCurvedList"/>
    <dgm:cxn modelId="{CA698235-1839-48BB-BB22-3CCD3BAC1E15}" type="presOf" srcId="{3E854D03-736A-4A7A-A0D1-49F645456D37}" destId="{AF6AEE24-3574-4F2B-8961-6475198617E6}" srcOrd="0" destOrd="0" presId="urn:microsoft.com/office/officeart/2008/layout/VerticalCurvedList"/>
    <dgm:cxn modelId="{DE8BA213-79F4-4FDB-8E21-A6E713922A75}" type="presOf" srcId="{A070A5EC-F2A6-4B6F-A72E-949E7779BA82}" destId="{2AEC782C-CDEA-4AE7-8588-241E5687C7E1}" srcOrd="0" destOrd="0" presId="urn:microsoft.com/office/officeart/2008/layout/VerticalCurvedList"/>
    <dgm:cxn modelId="{EA8E7437-D3DD-40B7-A4C9-2AB8660BE531}" type="presOf" srcId="{8840016D-C1CE-41AE-89CE-C21D0D09FD11}" destId="{BDBE0A91-ECD0-4ADB-9E4C-0C07F04EFF9B}" srcOrd="0" destOrd="0" presId="urn:microsoft.com/office/officeart/2008/layout/VerticalCurvedList"/>
    <dgm:cxn modelId="{0E077CEC-DBFF-4A6F-B88D-821A5E8AAF63}" srcId="{A070A5EC-F2A6-4B6F-A72E-949E7779BA82}" destId="{3E854D03-736A-4A7A-A0D1-49F645456D37}" srcOrd="0" destOrd="0" parTransId="{FBB1316A-878C-4F68-9136-FEB29ED4FB95}" sibTransId="{17D5B799-07B9-4FA3-A89B-7D656F32C149}"/>
    <dgm:cxn modelId="{14A20EE2-99FF-4766-B4FD-D8A5EFB521CA}" srcId="{A070A5EC-F2A6-4B6F-A72E-949E7779BA82}" destId="{8839E9B0-C776-40AC-8E77-8DB0CFEBCD26}" srcOrd="1" destOrd="0" parTransId="{939ECB04-1F14-42F2-86B3-33B8015105FE}" sibTransId="{FE4347C0-9B83-45BB-B03C-1FE755C55541}"/>
    <dgm:cxn modelId="{D3A47DF7-B2B3-42CC-97D0-4C4B73E952E0}" type="presParOf" srcId="{2AEC782C-CDEA-4AE7-8588-241E5687C7E1}" destId="{7D0EDDAC-2A25-4C6B-BA03-D17C5C1169AA}" srcOrd="0" destOrd="0" presId="urn:microsoft.com/office/officeart/2008/layout/VerticalCurvedList"/>
    <dgm:cxn modelId="{0A6DDB1F-7B40-4E96-9FB7-73EF4E9630E8}" type="presParOf" srcId="{7D0EDDAC-2A25-4C6B-BA03-D17C5C1169AA}" destId="{CE4503E5-DFED-483C-9E93-9F52B4568551}" srcOrd="0" destOrd="0" presId="urn:microsoft.com/office/officeart/2008/layout/VerticalCurvedList"/>
    <dgm:cxn modelId="{A711E903-8B7F-4B25-8B1A-69B12BC8D29D}" type="presParOf" srcId="{CE4503E5-DFED-483C-9E93-9F52B4568551}" destId="{29FE1EB4-F3FE-4ADF-8A26-448CAF84FDA1}" srcOrd="0" destOrd="0" presId="urn:microsoft.com/office/officeart/2008/layout/VerticalCurvedList"/>
    <dgm:cxn modelId="{57CE52EE-B866-46EA-8285-9F2526FD1BEA}" type="presParOf" srcId="{CE4503E5-DFED-483C-9E93-9F52B4568551}" destId="{58E39F36-5DC0-4639-BBB6-221FC55E7B17}" srcOrd="1" destOrd="0" presId="urn:microsoft.com/office/officeart/2008/layout/VerticalCurvedList"/>
    <dgm:cxn modelId="{484257E4-73DC-465D-907D-3C963415C9AC}" type="presParOf" srcId="{CE4503E5-DFED-483C-9E93-9F52B4568551}" destId="{A77CC0D5-B627-4D40-9507-9EC3BBB966BD}" srcOrd="2" destOrd="0" presId="urn:microsoft.com/office/officeart/2008/layout/VerticalCurvedList"/>
    <dgm:cxn modelId="{FC5F600D-13E8-4A1D-91F5-06F7B58E0A47}" type="presParOf" srcId="{CE4503E5-DFED-483C-9E93-9F52B4568551}" destId="{B9B5B424-E530-4F09-A180-C393D464B265}" srcOrd="3" destOrd="0" presId="urn:microsoft.com/office/officeart/2008/layout/VerticalCurvedList"/>
    <dgm:cxn modelId="{BD8F673F-3F97-4778-B05C-4E6D6296AEB1}" type="presParOf" srcId="{7D0EDDAC-2A25-4C6B-BA03-D17C5C1169AA}" destId="{AF6AEE24-3574-4F2B-8961-6475198617E6}" srcOrd="1" destOrd="0" presId="urn:microsoft.com/office/officeart/2008/layout/VerticalCurvedList"/>
    <dgm:cxn modelId="{D3D31C2F-D96D-455C-A856-3C2C97B31129}" type="presParOf" srcId="{7D0EDDAC-2A25-4C6B-BA03-D17C5C1169AA}" destId="{F216F483-B993-43C8-9276-82C9C541B140}" srcOrd="2" destOrd="0" presId="urn:microsoft.com/office/officeart/2008/layout/VerticalCurvedList"/>
    <dgm:cxn modelId="{51DAE94E-DE10-4599-B524-F155A49DE944}" type="presParOf" srcId="{F216F483-B993-43C8-9276-82C9C541B140}" destId="{E9AB0600-6653-4814-9E22-82CA0074A321}" srcOrd="0" destOrd="0" presId="urn:microsoft.com/office/officeart/2008/layout/VerticalCurvedList"/>
    <dgm:cxn modelId="{1053CC39-3E31-4A2D-8CE4-BDF656197F93}" type="presParOf" srcId="{7D0EDDAC-2A25-4C6B-BA03-D17C5C1169AA}" destId="{4407C5B8-7CFF-47D3-9D35-1DD3CC7C6B01}" srcOrd="3" destOrd="0" presId="urn:microsoft.com/office/officeart/2008/layout/VerticalCurvedList"/>
    <dgm:cxn modelId="{A5C049CA-AA54-4CD3-A143-8C39B9F18C92}" type="presParOf" srcId="{7D0EDDAC-2A25-4C6B-BA03-D17C5C1169AA}" destId="{EB316085-348A-4EBB-994F-29CAFE70C47E}" srcOrd="4" destOrd="0" presId="urn:microsoft.com/office/officeart/2008/layout/VerticalCurvedList"/>
    <dgm:cxn modelId="{7073AC8F-CE5E-4670-ACC4-D2C7507E2011}" type="presParOf" srcId="{EB316085-348A-4EBB-994F-29CAFE70C47E}" destId="{3F9DE416-3AF7-44DE-BA49-E23DF12801C2}" srcOrd="0" destOrd="0" presId="urn:microsoft.com/office/officeart/2008/layout/VerticalCurvedList"/>
    <dgm:cxn modelId="{BF6F5A14-C919-48E2-A419-D596E2DC48D6}" type="presParOf" srcId="{7D0EDDAC-2A25-4C6B-BA03-D17C5C1169AA}" destId="{BDBE0A91-ECD0-4ADB-9E4C-0C07F04EFF9B}" srcOrd="5" destOrd="0" presId="urn:microsoft.com/office/officeart/2008/layout/VerticalCurvedList"/>
    <dgm:cxn modelId="{9E8434BE-A119-4FEE-AF04-AD05A64211BC}" type="presParOf" srcId="{7D0EDDAC-2A25-4C6B-BA03-D17C5C1169AA}" destId="{37E6EB06-2A07-4E1A-B25A-37992961D5E6}" srcOrd="6" destOrd="0" presId="urn:microsoft.com/office/officeart/2008/layout/VerticalCurvedList"/>
    <dgm:cxn modelId="{E3C551FB-A5E7-42E3-BA68-4C5E70C0F9B4}" type="presParOf" srcId="{37E6EB06-2A07-4E1A-B25A-37992961D5E6}" destId="{56F2D8EC-0B9C-442D-AFF1-3A28242B34F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6890375-E891-46B1-BDFE-B8D4923EED08}"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849EB7F9-F076-49DC-B7FE-86F647C01B7C}">
      <dgm:prSet/>
      <dgm:spPr/>
      <dgm:t>
        <a:bodyPr/>
        <a:lstStyle/>
        <a:p>
          <a:pPr rtl="0"/>
          <a:r>
            <a:rPr lang="en-GB" u="sng" dirty="0" smtClean="0"/>
            <a:t>Type B </a:t>
          </a:r>
          <a:r>
            <a:rPr lang="en-GB" dirty="0" smtClean="0"/>
            <a:t>are in-house inspection bodies forming a separate independent part of an organisation involved in the mentioned activities. </a:t>
          </a:r>
          <a:endParaRPr lang="en-US" dirty="0"/>
        </a:p>
      </dgm:t>
    </dgm:pt>
    <dgm:pt modelId="{D3D0400D-E9C8-430B-BDCC-647C4696A4B0}" type="parTrans" cxnId="{C7913652-6199-48B8-AC6D-A142814A057D}">
      <dgm:prSet/>
      <dgm:spPr/>
      <dgm:t>
        <a:bodyPr/>
        <a:lstStyle/>
        <a:p>
          <a:endParaRPr lang="en-US"/>
        </a:p>
      </dgm:t>
    </dgm:pt>
    <dgm:pt modelId="{7521BA90-D212-4F76-8A2F-92C1FD8D13A9}" type="sibTrans" cxnId="{C7913652-6199-48B8-AC6D-A142814A057D}">
      <dgm:prSet/>
      <dgm:spPr/>
      <dgm:t>
        <a:bodyPr/>
        <a:lstStyle/>
        <a:p>
          <a:endParaRPr lang="en-US"/>
        </a:p>
      </dgm:t>
    </dgm:pt>
    <dgm:pt modelId="{DACC08E3-3BED-4447-BD17-36B28628EE77}">
      <dgm:prSet/>
      <dgm:spPr/>
      <dgm:t>
        <a:bodyPr/>
        <a:lstStyle/>
        <a:p>
          <a:pPr rtl="0"/>
          <a:r>
            <a:rPr lang="en-GB" u="sng" dirty="0" smtClean="0"/>
            <a:t>Type C</a:t>
          </a:r>
          <a:r>
            <a:rPr lang="en-GB" dirty="0" smtClean="0"/>
            <a:t> bodies must not be a separate part within the organisation but there must be a clear separation between inspection activities and other activities meaning that a person cannot inspect items designed, manufactured, maintained etc. by him.</a:t>
          </a:r>
          <a:endParaRPr lang="en-US" dirty="0"/>
        </a:p>
      </dgm:t>
    </dgm:pt>
    <dgm:pt modelId="{C8068C46-21D3-4148-8B21-E93B3BB98B5B}" type="parTrans" cxnId="{06767B59-CF3A-493D-9BAD-CAF9FBD72C27}">
      <dgm:prSet/>
      <dgm:spPr/>
      <dgm:t>
        <a:bodyPr/>
        <a:lstStyle/>
        <a:p>
          <a:endParaRPr lang="en-US"/>
        </a:p>
      </dgm:t>
    </dgm:pt>
    <dgm:pt modelId="{EA88A908-F972-4BAB-B382-678E32EC7101}" type="sibTrans" cxnId="{06767B59-CF3A-493D-9BAD-CAF9FBD72C27}">
      <dgm:prSet/>
      <dgm:spPr/>
      <dgm:t>
        <a:bodyPr/>
        <a:lstStyle/>
        <a:p>
          <a:endParaRPr lang="en-US"/>
        </a:p>
      </dgm:t>
    </dgm:pt>
    <dgm:pt modelId="{0F922B69-84D2-4ABE-8487-CBC118082196}" type="pres">
      <dgm:prSet presAssocID="{66890375-E891-46B1-BDFE-B8D4923EED08}" presName="Name0" presStyleCnt="0">
        <dgm:presLayoutVars>
          <dgm:chMax val="7"/>
          <dgm:chPref val="7"/>
          <dgm:dir/>
        </dgm:presLayoutVars>
      </dgm:prSet>
      <dgm:spPr/>
      <dgm:t>
        <a:bodyPr/>
        <a:lstStyle/>
        <a:p>
          <a:endParaRPr lang="en-US"/>
        </a:p>
      </dgm:t>
    </dgm:pt>
    <dgm:pt modelId="{46E505E4-DC9B-4AE0-B6C2-427C36B108D3}" type="pres">
      <dgm:prSet presAssocID="{66890375-E891-46B1-BDFE-B8D4923EED08}" presName="Name1" presStyleCnt="0"/>
      <dgm:spPr/>
    </dgm:pt>
    <dgm:pt modelId="{40132E62-98F9-4EE8-AFD2-F2C54E277762}" type="pres">
      <dgm:prSet presAssocID="{66890375-E891-46B1-BDFE-B8D4923EED08}" presName="cycle" presStyleCnt="0"/>
      <dgm:spPr/>
    </dgm:pt>
    <dgm:pt modelId="{A15BA202-A12B-43D5-B3F7-D60875195E33}" type="pres">
      <dgm:prSet presAssocID="{66890375-E891-46B1-BDFE-B8D4923EED08}" presName="srcNode" presStyleLbl="node1" presStyleIdx="0" presStyleCnt="2"/>
      <dgm:spPr/>
    </dgm:pt>
    <dgm:pt modelId="{6277B032-013C-46F0-BCE7-5609BED95EC8}" type="pres">
      <dgm:prSet presAssocID="{66890375-E891-46B1-BDFE-B8D4923EED08}" presName="conn" presStyleLbl="parChTrans1D2" presStyleIdx="0" presStyleCnt="1"/>
      <dgm:spPr/>
      <dgm:t>
        <a:bodyPr/>
        <a:lstStyle/>
        <a:p>
          <a:endParaRPr lang="en-US"/>
        </a:p>
      </dgm:t>
    </dgm:pt>
    <dgm:pt modelId="{7DBA25A9-FDF7-46E6-A9B6-C6949F1B8C8B}" type="pres">
      <dgm:prSet presAssocID="{66890375-E891-46B1-BDFE-B8D4923EED08}" presName="extraNode" presStyleLbl="node1" presStyleIdx="0" presStyleCnt="2"/>
      <dgm:spPr/>
    </dgm:pt>
    <dgm:pt modelId="{BF2D249E-1B1B-4B23-9994-AD2C863887F6}" type="pres">
      <dgm:prSet presAssocID="{66890375-E891-46B1-BDFE-B8D4923EED08}" presName="dstNode" presStyleLbl="node1" presStyleIdx="0" presStyleCnt="2"/>
      <dgm:spPr/>
    </dgm:pt>
    <dgm:pt modelId="{F0540AD3-151B-4912-9129-E013C62C4FED}" type="pres">
      <dgm:prSet presAssocID="{849EB7F9-F076-49DC-B7FE-86F647C01B7C}" presName="text_1" presStyleLbl="node1" presStyleIdx="0" presStyleCnt="2">
        <dgm:presLayoutVars>
          <dgm:bulletEnabled val="1"/>
        </dgm:presLayoutVars>
      </dgm:prSet>
      <dgm:spPr/>
      <dgm:t>
        <a:bodyPr/>
        <a:lstStyle/>
        <a:p>
          <a:endParaRPr lang="en-US"/>
        </a:p>
      </dgm:t>
    </dgm:pt>
    <dgm:pt modelId="{D47ED437-B10E-41EF-876D-733B386C8A5C}" type="pres">
      <dgm:prSet presAssocID="{849EB7F9-F076-49DC-B7FE-86F647C01B7C}" presName="accent_1" presStyleCnt="0"/>
      <dgm:spPr/>
    </dgm:pt>
    <dgm:pt modelId="{29EB20A1-C1EA-4E12-86F9-989CBE3EEC5C}" type="pres">
      <dgm:prSet presAssocID="{849EB7F9-F076-49DC-B7FE-86F647C01B7C}" presName="accentRepeatNode" presStyleLbl="solidFgAcc1" presStyleIdx="0" presStyleCnt="2"/>
      <dgm:spPr/>
    </dgm:pt>
    <dgm:pt modelId="{AF9CC22D-D507-4407-9A7E-E5DF2FFF7539}" type="pres">
      <dgm:prSet presAssocID="{DACC08E3-3BED-4447-BD17-36B28628EE77}" presName="text_2" presStyleLbl="node1" presStyleIdx="1" presStyleCnt="2">
        <dgm:presLayoutVars>
          <dgm:bulletEnabled val="1"/>
        </dgm:presLayoutVars>
      </dgm:prSet>
      <dgm:spPr/>
      <dgm:t>
        <a:bodyPr/>
        <a:lstStyle/>
        <a:p>
          <a:endParaRPr lang="en-US"/>
        </a:p>
      </dgm:t>
    </dgm:pt>
    <dgm:pt modelId="{346FE698-1852-4AB3-A7C3-4EEFDC3F02EA}" type="pres">
      <dgm:prSet presAssocID="{DACC08E3-3BED-4447-BD17-36B28628EE77}" presName="accent_2" presStyleCnt="0"/>
      <dgm:spPr/>
    </dgm:pt>
    <dgm:pt modelId="{EE54327B-AF9D-4286-A4D3-A1FB8D2C50B3}" type="pres">
      <dgm:prSet presAssocID="{DACC08E3-3BED-4447-BD17-36B28628EE77}" presName="accentRepeatNode" presStyleLbl="solidFgAcc1" presStyleIdx="1" presStyleCnt="2"/>
      <dgm:spPr/>
    </dgm:pt>
  </dgm:ptLst>
  <dgm:cxnLst>
    <dgm:cxn modelId="{6E3B3AD6-415E-4858-A9D4-3F68F7E2B934}" type="presOf" srcId="{7521BA90-D212-4F76-8A2F-92C1FD8D13A9}" destId="{6277B032-013C-46F0-BCE7-5609BED95EC8}" srcOrd="0" destOrd="0" presId="urn:microsoft.com/office/officeart/2008/layout/VerticalCurvedList"/>
    <dgm:cxn modelId="{06767B59-CF3A-493D-9BAD-CAF9FBD72C27}" srcId="{66890375-E891-46B1-BDFE-B8D4923EED08}" destId="{DACC08E3-3BED-4447-BD17-36B28628EE77}" srcOrd="1" destOrd="0" parTransId="{C8068C46-21D3-4148-8B21-E93B3BB98B5B}" sibTransId="{EA88A908-F972-4BAB-B382-678E32EC7101}"/>
    <dgm:cxn modelId="{8ED74870-29E2-4EDB-AF95-228FAA50D5CF}" type="presOf" srcId="{DACC08E3-3BED-4447-BD17-36B28628EE77}" destId="{AF9CC22D-D507-4407-9A7E-E5DF2FFF7539}" srcOrd="0" destOrd="0" presId="urn:microsoft.com/office/officeart/2008/layout/VerticalCurvedList"/>
    <dgm:cxn modelId="{C7913652-6199-48B8-AC6D-A142814A057D}" srcId="{66890375-E891-46B1-BDFE-B8D4923EED08}" destId="{849EB7F9-F076-49DC-B7FE-86F647C01B7C}" srcOrd="0" destOrd="0" parTransId="{D3D0400D-E9C8-430B-BDCC-647C4696A4B0}" sibTransId="{7521BA90-D212-4F76-8A2F-92C1FD8D13A9}"/>
    <dgm:cxn modelId="{99C53F63-1F11-4EDE-8052-0E30E8F3C765}" type="presOf" srcId="{66890375-E891-46B1-BDFE-B8D4923EED08}" destId="{0F922B69-84D2-4ABE-8487-CBC118082196}" srcOrd="0" destOrd="0" presId="urn:microsoft.com/office/officeart/2008/layout/VerticalCurvedList"/>
    <dgm:cxn modelId="{120F466B-2E24-4D59-B1F5-EA2C6D29D473}" type="presOf" srcId="{849EB7F9-F076-49DC-B7FE-86F647C01B7C}" destId="{F0540AD3-151B-4912-9129-E013C62C4FED}" srcOrd="0" destOrd="0" presId="urn:microsoft.com/office/officeart/2008/layout/VerticalCurvedList"/>
    <dgm:cxn modelId="{9B7BAC6C-EC44-4879-9BD8-D867A2A94600}" type="presParOf" srcId="{0F922B69-84D2-4ABE-8487-CBC118082196}" destId="{46E505E4-DC9B-4AE0-B6C2-427C36B108D3}" srcOrd="0" destOrd="0" presId="urn:microsoft.com/office/officeart/2008/layout/VerticalCurvedList"/>
    <dgm:cxn modelId="{A2258457-F877-43A0-B381-92D5DC5D2617}" type="presParOf" srcId="{46E505E4-DC9B-4AE0-B6C2-427C36B108D3}" destId="{40132E62-98F9-4EE8-AFD2-F2C54E277762}" srcOrd="0" destOrd="0" presId="urn:microsoft.com/office/officeart/2008/layout/VerticalCurvedList"/>
    <dgm:cxn modelId="{CCC65A95-A55D-408E-8CC5-F3DF6327C48F}" type="presParOf" srcId="{40132E62-98F9-4EE8-AFD2-F2C54E277762}" destId="{A15BA202-A12B-43D5-B3F7-D60875195E33}" srcOrd="0" destOrd="0" presId="urn:microsoft.com/office/officeart/2008/layout/VerticalCurvedList"/>
    <dgm:cxn modelId="{2F169F7E-5B84-4544-B266-5D54D54BFD51}" type="presParOf" srcId="{40132E62-98F9-4EE8-AFD2-F2C54E277762}" destId="{6277B032-013C-46F0-BCE7-5609BED95EC8}" srcOrd="1" destOrd="0" presId="urn:microsoft.com/office/officeart/2008/layout/VerticalCurvedList"/>
    <dgm:cxn modelId="{6F46BF13-C7D1-431B-B7F8-10FA13E49818}" type="presParOf" srcId="{40132E62-98F9-4EE8-AFD2-F2C54E277762}" destId="{7DBA25A9-FDF7-46E6-A9B6-C6949F1B8C8B}" srcOrd="2" destOrd="0" presId="urn:microsoft.com/office/officeart/2008/layout/VerticalCurvedList"/>
    <dgm:cxn modelId="{5B470058-42C1-4CC0-B3DA-705A99E97E59}" type="presParOf" srcId="{40132E62-98F9-4EE8-AFD2-F2C54E277762}" destId="{BF2D249E-1B1B-4B23-9994-AD2C863887F6}" srcOrd="3" destOrd="0" presId="urn:microsoft.com/office/officeart/2008/layout/VerticalCurvedList"/>
    <dgm:cxn modelId="{04BCA21A-EB43-42D4-A245-1366016B0EC1}" type="presParOf" srcId="{46E505E4-DC9B-4AE0-B6C2-427C36B108D3}" destId="{F0540AD3-151B-4912-9129-E013C62C4FED}" srcOrd="1" destOrd="0" presId="urn:microsoft.com/office/officeart/2008/layout/VerticalCurvedList"/>
    <dgm:cxn modelId="{58349949-FD90-4192-883C-59FE965C5087}" type="presParOf" srcId="{46E505E4-DC9B-4AE0-B6C2-427C36B108D3}" destId="{D47ED437-B10E-41EF-876D-733B386C8A5C}" srcOrd="2" destOrd="0" presId="urn:microsoft.com/office/officeart/2008/layout/VerticalCurvedList"/>
    <dgm:cxn modelId="{9825673A-2B66-4539-BB7C-EB9ADFDA17E7}" type="presParOf" srcId="{D47ED437-B10E-41EF-876D-733B386C8A5C}" destId="{29EB20A1-C1EA-4E12-86F9-989CBE3EEC5C}" srcOrd="0" destOrd="0" presId="urn:microsoft.com/office/officeart/2008/layout/VerticalCurvedList"/>
    <dgm:cxn modelId="{A745FFFB-E5C1-42E1-AD50-D35CEA68D8A2}" type="presParOf" srcId="{46E505E4-DC9B-4AE0-B6C2-427C36B108D3}" destId="{AF9CC22D-D507-4407-9A7E-E5DF2FFF7539}" srcOrd="3" destOrd="0" presId="urn:microsoft.com/office/officeart/2008/layout/VerticalCurvedList"/>
    <dgm:cxn modelId="{A7F407E5-048C-4C7C-9646-AA2010C13C93}" type="presParOf" srcId="{46E505E4-DC9B-4AE0-B6C2-427C36B108D3}" destId="{346FE698-1852-4AB3-A7C3-4EEFDC3F02EA}" srcOrd="4" destOrd="0" presId="urn:microsoft.com/office/officeart/2008/layout/VerticalCurvedList"/>
    <dgm:cxn modelId="{17AF793C-39D4-4C3D-A904-7C4BF6A0471D}" type="presParOf" srcId="{346FE698-1852-4AB3-A7C3-4EEFDC3F02EA}" destId="{EE54327B-AF9D-4286-A4D3-A1FB8D2C50B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0CA4E4D-A89A-44C4-B69C-F92621434364}"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2BBE858D-7B09-4E9C-B1A1-B1A8AFD5C375}">
      <dgm:prSet/>
      <dgm:spPr/>
      <dgm:t>
        <a:bodyPr/>
        <a:lstStyle/>
        <a:p>
          <a:pPr rtl="0"/>
          <a:r>
            <a:rPr lang="en-GB" smtClean="0"/>
            <a:t>The inspectors of the Types A, B and C have to fulfil the same competence requirements which are specified in clause 6.1 of the standard. </a:t>
          </a:r>
          <a:endParaRPr lang="en-US"/>
        </a:p>
      </dgm:t>
    </dgm:pt>
    <dgm:pt modelId="{FC387D3F-15EB-4F65-9566-C3EF19381149}" type="parTrans" cxnId="{DB73E82D-1B16-4178-A2F4-366402ED848F}">
      <dgm:prSet/>
      <dgm:spPr/>
      <dgm:t>
        <a:bodyPr/>
        <a:lstStyle/>
        <a:p>
          <a:endParaRPr lang="en-US"/>
        </a:p>
      </dgm:t>
    </dgm:pt>
    <dgm:pt modelId="{73FD359D-B0C0-4AB5-BA11-19E69DAA8FB3}" type="sibTrans" cxnId="{DB73E82D-1B16-4178-A2F4-366402ED848F}">
      <dgm:prSet/>
      <dgm:spPr/>
      <dgm:t>
        <a:bodyPr/>
        <a:lstStyle/>
        <a:p>
          <a:endParaRPr lang="en-US"/>
        </a:p>
      </dgm:t>
    </dgm:pt>
    <dgm:pt modelId="{041666ED-ACA1-4270-BD5D-189F02A67D30}">
      <dgm:prSet/>
      <dgm:spPr/>
      <dgm:t>
        <a:bodyPr/>
        <a:lstStyle/>
        <a:p>
          <a:pPr rtl="0"/>
          <a:r>
            <a:rPr lang="en-GB" smtClean="0"/>
            <a:t>The inspectors must have appropriate qualifications, training, experience and a satisfactory knowledge of the requirements of the inspections to be carried out. </a:t>
          </a:r>
          <a:endParaRPr lang="en-US"/>
        </a:p>
      </dgm:t>
    </dgm:pt>
    <dgm:pt modelId="{9C244EF8-95DE-4945-ABEC-B68C2E55F77B}" type="parTrans" cxnId="{5CFC37C4-C0F0-490F-8F6A-AA3017A24828}">
      <dgm:prSet/>
      <dgm:spPr/>
      <dgm:t>
        <a:bodyPr/>
        <a:lstStyle/>
        <a:p>
          <a:endParaRPr lang="en-US"/>
        </a:p>
      </dgm:t>
    </dgm:pt>
    <dgm:pt modelId="{5C574E94-89D3-4130-87C0-F6A9530C7587}" type="sibTrans" cxnId="{5CFC37C4-C0F0-490F-8F6A-AA3017A24828}">
      <dgm:prSet/>
      <dgm:spPr/>
      <dgm:t>
        <a:bodyPr/>
        <a:lstStyle/>
        <a:p>
          <a:endParaRPr lang="en-US"/>
        </a:p>
      </dgm:t>
    </dgm:pt>
    <dgm:pt modelId="{98F5CDA8-4BBA-43FD-A54D-D9CA2A2F1BD0}">
      <dgm:prSet/>
      <dgm:spPr/>
      <dgm:t>
        <a:bodyPr/>
        <a:lstStyle/>
        <a:p>
          <a:pPr rtl="0"/>
          <a:r>
            <a:rPr lang="en-GB" smtClean="0"/>
            <a:t>This is of special importance as many inspection activities involve professional judgement to determine conformity with general requirements.</a:t>
          </a:r>
          <a:endParaRPr lang="en-US"/>
        </a:p>
      </dgm:t>
    </dgm:pt>
    <dgm:pt modelId="{9D3ADCA1-EA8B-465A-BDC1-844FDCCAE267}" type="parTrans" cxnId="{5315D525-4827-4036-98C7-F4C529FE256A}">
      <dgm:prSet/>
      <dgm:spPr/>
      <dgm:t>
        <a:bodyPr/>
        <a:lstStyle/>
        <a:p>
          <a:endParaRPr lang="en-US"/>
        </a:p>
      </dgm:t>
    </dgm:pt>
    <dgm:pt modelId="{6973F075-D0DB-4234-BA86-D6C673C63FE7}" type="sibTrans" cxnId="{5315D525-4827-4036-98C7-F4C529FE256A}">
      <dgm:prSet/>
      <dgm:spPr/>
      <dgm:t>
        <a:bodyPr/>
        <a:lstStyle/>
        <a:p>
          <a:endParaRPr lang="en-US"/>
        </a:p>
      </dgm:t>
    </dgm:pt>
    <dgm:pt modelId="{9E7A7CBC-9D25-48B2-86BB-2F252E2E5EC0}" type="pres">
      <dgm:prSet presAssocID="{A0CA4E4D-A89A-44C4-B69C-F92621434364}" presName="Name0" presStyleCnt="0">
        <dgm:presLayoutVars>
          <dgm:chMax val="7"/>
          <dgm:chPref val="7"/>
          <dgm:dir/>
        </dgm:presLayoutVars>
      </dgm:prSet>
      <dgm:spPr/>
      <dgm:t>
        <a:bodyPr/>
        <a:lstStyle/>
        <a:p>
          <a:endParaRPr lang="en-US"/>
        </a:p>
      </dgm:t>
    </dgm:pt>
    <dgm:pt modelId="{3FCD8F10-3977-43CF-B892-285B21A802D2}" type="pres">
      <dgm:prSet presAssocID="{A0CA4E4D-A89A-44C4-B69C-F92621434364}" presName="Name1" presStyleCnt="0"/>
      <dgm:spPr/>
    </dgm:pt>
    <dgm:pt modelId="{74266B4E-9B79-4633-87BD-CAF6E97896D9}" type="pres">
      <dgm:prSet presAssocID="{A0CA4E4D-A89A-44C4-B69C-F92621434364}" presName="cycle" presStyleCnt="0"/>
      <dgm:spPr/>
    </dgm:pt>
    <dgm:pt modelId="{7DF14652-B6BA-44B2-98A6-D5680B12B60B}" type="pres">
      <dgm:prSet presAssocID="{A0CA4E4D-A89A-44C4-B69C-F92621434364}" presName="srcNode" presStyleLbl="node1" presStyleIdx="0" presStyleCnt="3"/>
      <dgm:spPr/>
    </dgm:pt>
    <dgm:pt modelId="{B9FBF7CB-40A7-47D1-8E96-59477736FB16}" type="pres">
      <dgm:prSet presAssocID="{A0CA4E4D-A89A-44C4-B69C-F92621434364}" presName="conn" presStyleLbl="parChTrans1D2" presStyleIdx="0" presStyleCnt="1"/>
      <dgm:spPr/>
      <dgm:t>
        <a:bodyPr/>
        <a:lstStyle/>
        <a:p>
          <a:endParaRPr lang="en-US"/>
        </a:p>
      </dgm:t>
    </dgm:pt>
    <dgm:pt modelId="{3BB4FBC0-F164-4952-8BFF-22A34455FD4D}" type="pres">
      <dgm:prSet presAssocID="{A0CA4E4D-A89A-44C4-B69C-F92621434364}" presName="extraNode" presStyleLbl="node1" presStyleIdx="0" presStyleCnt="3"/>
      <dgm:spPr/>
    </dgm:pt>
    <dgm:pt modelId="{8B67371B-3076-41E7-983F-F3AE379E1B77}" type="pres">
      <dgm:prSet presAssocID="{A0CA4E4D-A89A-44C4-B69C-F92621434364}" presName="dstNode" presStyleLbl="node1" presStyleIdx="0" presStyleCnt="3"/>
      <dgm:spPr/>
    </dgm:pt>
    <dgm:pt modelId="{48C10B64-C572-47AB-A2B9-7D503E53B14D}" type="pres">
      <dgm:prSet presAssocID="{2BBE858D-7B09-4E9C-B1A1-B1A8AFD5C375}" presName="text_1" presStyleLbl="node1" presStyleIdx="0" presStyleCnt="3">
        <dgm:presLayoutVars>
          <dgm:bulletEnabled val="1"/>
        </dgm:presLayoutVars>
      </dgm:prSet>
      <dgm:spPr/>
      <dgm:t>
        <a:bodyPr/>
        <a:lstStyle/>
        <a:p>
          <a:endParaRPr lang="en-US"/>
        </a:p>
      </dgm:t>
    </dgm:pt>
    <dgm:pt modelId="{AD1BED55-B8AE-4874-923C-DA90139F4A5A}" type="pres">
      <dgm:prSet presAssocID="{2BBE858D-7B09-4E9C-B1A1-B1A8AFD5C375}" presName="accent_1" presStyleCnt="0"/>
      <dgm:spPr/>
    </dgm:pt>
    <dgm:pt modelId="{AE813850-A03F-4A1B-BEF1-BFEF080FE42C}" type="pres">
      <dgm:prSet presAssocID="{2BBE858D-7B09-4E9C-B1A1-B1A8AFD5C375}" presName="accentRepeatNode" presStyleLbl="solidFgAcc1" presStyleIdx="0" presStyleCnt="3"/>
      <dgm:spPr/>
    </dgm:pt>
    <dgm:pt modelId="{3F515EBB-EFC7-4D10-97F3-BAA317335EF6}" type="pres">
      <dgm:prSet presAssocID="{041666ED-ACA1-4270-BD5D-189F02A67D30}" presName="text_2" presStyleLbl="node1" presStyleIdx="1" presStyleCnt="3">
        <dgm:presLayoutVars>
          <dgm:bulletEnabled val="1"/>
        </dgm:presLayoutVars>
      </dgm:prSet>
      <dgm:spPr/>
      <dgm:t>
        <a:bodyPr/>
        <a:lstStyle/>
        <a:p>
          <a:endParaRPr lang="en-US"/>
        </a:p>
      </dgm:t>
    </dgm:pt>
    <dgm:pt modelId="{E86B0602-E854-4A17-8EEF-811E1249E2C6}" type="pres">
      <dgm:prSet presAssocID="{041666ED-ACA1-4270-BD5D-189F02A67D30}" presName="accent_2" presStyleCnt="0"/>
      <dgm:spPr/>
    </dgm:pt>
    <dgm:pt modelId="{4D0F251F-8CB0-43E2-AF8F-4DEE5BA022F3}" type="pres">
      <dgm:prSet presAssocID="{041666ED-ACA1-4270-BD5D-189F02A67D30}" presName="accentRepeatNode" presStyleLbl="solidFgAcc1" presStyleIdx="1" presStyleCnt="3"/>
      <dgm:spPr/>
    </dgm:pt>
    <dgm:pt modelId="{03BACD5F-F634-40D4-BC90-19B6F208ED8D}" type="pres">
      <dgm:prSet presAssocID="{98F5CDA8-4BBA-43FD-A54D-D9CA2A2F1BD0}" presName="text_3" presStyleLbl="node1" presStyleIdx="2" presStyleCnt="3">
        <dgm:presLayoutVars>
          <dgm:bulletEnabled val="1"/>
        </dgm:presLayoutVars>
      </dgm:prSet>
      <dgm:spPr/>
      <dgm:t>
        <a:bodyPr/>
        <a:lstStyle/>
        <a:p>
          <a:endParaRPr lang="en-US"/>
        </a:p>
      </dgm:t>
    </dgm:pt>
    <dgm:pt modelId="{7D4A074D-B485-480B-82BB-2AF493B284EF}" type="pres">
      <dgm:prSet presAssocID="{98F5CDA8-4BBA-43FD-A54D-D9CA2A2F1BD0}" presName="accent_3" presStyleCnt="0"/>
      <dgm:spPr/>
    </dgm:pt>
    <dgm:pt modelId="{5FAD2D38-A776-4C9F-94AC-010B66AD2129}" type="pres">
      <dgm:prSet presAssocID="{98F5CDA8-4BBA-43FD-A54D-D9CA2A2F1BD0}" presName="accentRepeatNode" presStyleLbl="solidFgAcc1" presStyleIdx="2" presStyleCnt="3"/>
      <dgm:spPr/>
    </dgm:pt>
  </dgm:ptLst>
  <dgm:cxnLst>
    <dgm:cxn modelId="{2AAE0C8A-A5FD-496F-A82D-7D5F504DF9DC}" type="presOf" srcId="{A0CA4E4D-A89A-44C4-B69C-F92621434364}" destId="{9E7A7CBC-9D25-48B2-86BB-2F252E2E5EC0}" srcOrd="0" destOrd="0" presId="urn:microsoft.com/office/officeart/2008/layout/VerticalCurvedList"/>
    <dgm:cxn modelId="{9CE359B7-E49D-4066-843B-C773AC3753AE}" type="presOf" srcId="{73FD359D-B0C0-4AB5-BA11-19E69DAA8FB3}" destId="{B9FBF7CB-40A7-47D1-8E96-59477736FB16}" srcOrd="0" destOrd="0" presId="urn:microsoft.com/office/officeart/2008/layout/VerticalCurvedList"/>
    <dgm:cxn modelId="{DB73E82D-1B16-4178-A2F4-366402ED848F}" srcId="{A0CA4E4D-A89A-44C4-B69C-F92621434364}" destId="{2BBE858D-7B09-4E9C-B1A1-B1A8AFD5C375}" srcOrd="0" destOrd="0" parTransId="{FC387D3F-15EB-4F65-9566-C3EF19381149}" sibTransId="{73FD359D-B0C0-4AB5-BA11-19E69DAA8FB3}"/>
    <dgm:cxn modelId="{5CFC37C4-C0F0-490F-8F6A-AA3017A24828}" srcId="{A0CA4E4D-A89A-44C4-B69C-F92621434364}" destId="{041666ED-ACA1-4270-BD5D-189F02A67D30}" srcOrd="1" destOrd="0" parTransId="{9C244EF8-95DE-4945-ABEC-B68C2E55F77B}" sibTransId="{5C574E94-89D3-4130-87C0-F6A9530C7587}"/>
    <dgm:cxn modelId="{6BD6A3D5-12A8-4E46-B831-BC0CF9DB19D4}" type="presOf" srcId="{2BBE858D-7B09-4E9C-B1A1-B1A8AFD5C375}" destId="{48C10B64-C572-47AB-A2B9-7D503E53B14D}" srcOrd="0" destOrd="0" presId="urn:microsoft.com/office/officeart/2008/layout/VerticalCurvedList"/>
    <dgm:cxn modelId="{5315D525-4827-4036-98C7-F4C529FE256A}" srcId="{A0CA4E4D-A89A-44C4-B69C-F92621434364}" destId="{98F5CDA8-4BBA-43FD-A54D-D9CA2A2F1BD0}" srcOrd="2" destOrd="0" parTransId="{9D3ADCA1-EA8B-465A-BDC1-844FDCCAE267}" sibTransId="{6973F075-D0DB-4234-BA86-D6C673C63FE7}"/>
    <dgm:cxn modelId="{4C693393-55E3-453C-A4C6-1D81E7782A1F}" type="presOf" srcId="{98F5CDA8-4BBA-43FD-A54D-D9CA2A2F1BD0}" destId="{03BACD5F-F634-40D4-BC90-19B6F208ED8D}" srcOrd="0" destOrd="0" presId="urn:microsoft.com/office/officeart/2008/layout/VerticalCurvedList"/>
    <dgm:cxn modelId="{EC9A3553-2995-4A5B-A91C-3CD33F6E87F6}" type="presOf" srcId="{041666ED-ACA1-4270-BD5D-189F02A67D30}" destId="{3F515EBB-EFC7-4D10-97F3-BAA317335EF6}" srcOrd="0" destOrd="0" presId="urn:microsoft.com/office/officeart/2008/layout/VerticalCurvedList"/>
    <dgm:cxn modelId="{6100A431-F410-42A2-984D-705DA1B1FB2F}" type="presParOf" srcId="{9E7A7CBC-9D25-48B2-86BB-2F252E2E5EC0}" destId="{3FCD8F10-3977-43CF-B892-285B21A802D2}" srcOrd="0" destOrd="0" presId="urn:microsoft.com/office/officeart/2008/layout/VerticalCurvedList"/>
    <dgm:cxn modelId="{58EA7024-6F71-478A-81B0-ABB06BF667FD}" type="presParOf" srcId="{3FCD8F10-3977-43CF-B892-285B21A802D2}" destId="{74266B4E-9B79-4633-87BD-CAF6E97896D9}" srcOrd="0" destOrd="0" presId="urn:microsoft.com/office/officeart/2008/layout/VerticalCurvedList"/>
    <dgm:cxn modelId="{0078CDAC-7AB5-49FB-A427-8CAA082B4CD2}" type="presParOf" srcId="{74266B4E-9B79-4633-87BD-CAF6E97896D9}" destId="{7DF14652-B6BA-44B2-98A6-D5680B12B60B}" srcOrd="0" destOrd="0" presId="urn:microsoft.com/office/officeart/2008/layout/VerticalCurvedList"/>
    <dgm:cxn modelId="{5EA14595-7926-4F04-9E02-307BE0737A62}" type="presParOf" srcId="{74266B4E-9B79-4633-87BD-CAF6E97896D9}" destId="{B9FBF7CB-40A7-47D1-8E96-59477736FB16}" srcOrd="1" destOrd="0" presId="urn:microsoft.com/office/officeart/2008/layout/VerticalCurvedList"/>
    <dgm:cxn modelId="{3F97CEA4-2965-4E90-B0BF-CBA9A287F408}" type="presParOf" srcId="{74266B4E-9B79-4633-87BD-CAF6E97896D9}" destId="{3BB4FBC0-F164-4952-8BFF-22A34455FD4D}" srcOrd="2" destOrd="0" presId="urn:microsoft.com/office/officeart/2008/layout/VerticalCurvedList"/>
    <dgm:cxn modelId="{09144661-EF7F-44B5-B3E8-E8EDB7B30E96}" type="presParOf" srcId="{74266B4E-9B79-4633-87BD-CAF6E97896D9}" destId="{8B67371B-3076-41E7-983F-F3AE379E1B77}" srcOrd="3" destOrd="0" presId="urn:microsoft.com/office/officeart/2008/layout/VerticalCurvedList"/>
    <dgm:cxn modelId="{BCD95558-E582-4CC2-8FFA-E24AEA282225}" type="presParOf" srcId="{3FCD8F10-3977-43CF-B892-285B21A802D2}" destId="{48C10B64-C572-47AB-A2B9-7D503E53B14D}" srcOrd="1" destOrd="0" presId="urn:microsoft.com/office/officeart/2008/layout/VerticalCurvedList"/>
    <dgm:cxn modelId="{939E39EB-6040-41C2-9421-7E4CEAECF5C3}" type="presParOf" srcId="{3FCD8F10-3977-43CF-B892-285B21A802D2}" destId="{AD1BED55-B8AE-4874-923C-DA90139F4A5A}" srcOrd="2" destOrd="0" presId="urn:microsoft.com/office/officeart/2008/layout/VerticalCurvedList"/>
    <dgm:cxn modelId="{CDF063D2-96B7-4972-AC4C-B275306AF4E8}" type="presParOf" srcId="{AD1BED55-B8AE-4874-923C-DA90139F4A5A}" destId="{AE813850-A03F-4A1B-BEF1-BFEF080FE42C}" srcOrd="0" destOrd="0" presId="urn:microsoft.com/office/officeart/2008/layout/VerticalCurvedList"/>
    <dgm:cxn modelId="{006B2DC7-20AD-40DB-B7A2-80569044148B}" type="presParOf" srcId="{3FCD8F10-3977-43CF-B892-285B21A802D2}" destId="{3F515EBB-EFC7-4D10-97F3-BAA317335EF6}" srcOrd="3" destOrd="0" presId="urn:microsoft.com/office/officeart/2008/layout/VerticalCurvedList"/>
    <dgm:cxn modelId="{582A3B3E-B5C5-4873-9F00-A20BCC1F2144}" type="presParOf" srcId="{3FCD8F10-3977-43CF-B892-285B21A802D2}" destId="{E86B0602-E854-4A17-8EEF-811E1249E2C6}" srcOrd="4" destOrd="0" presId="urn:microsoft.com/office/officeart/2008/layout/VerticalCurvedList"/>
    <dgm:cxn modelId="{FEB7E51B-8E63-41A2-B6AE-080674F677F2}" type="presParOf" srcId="{E86B0602-E854-4A17-8EEF-811E1249E2C6}" destId="{4D0F251F-8CB0-43E2-AF8F-4DEE5BA022F3}" srcOrd="0" destOrd="0" presId="urn:microsoft.com/office/officeart/2008/layout/VerticalCurvedList"/>
    <dgm:cxn modelId="{C87249A0-1F2B-44C1-B742-4B25E6362F17}" type="presParOf" srcId="{3FCD8F10-3977-43CF-B892-285B21A802D2}" destId="{03BACD5F-F634-40D4-BC90-19B6F208ED8D}" srcOrd="5" destOrd="0" presId="urn:microsoft.com/office/officeart/2008/layout/VerticalCurvedList"/>
    <dgm:cxn modelId="{B35D74CE-71BC-433D-9082-9992C8DB7A9A}" type="presParOf" srcId="{3FCD8F10-3977-43CF-B892-285B21A802D2}" destId="{7D4A074D-B485-480B-82BB-2AF493B284EF}" srcOrd="6" destOrd="0" presId="urn:microsoft.com/office/officeart/2008/layout/VerticalCurvedList"/>
    <dgm:cxn modelId="{74D3A7B3-1A92-4933-915A-83D21957B42F}" type="presParOf" srcId="{7D4A074D-B485-480B-82BB-2AF493B284EF}" destId="{5FAD2D38-A776-4C9F-94AC-010B66AD212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5D4A2D2-6AD3-4F14-B015-C523C32463BC}"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CF04CCE6-57CE-4F09-9F4F-47F5E3788D6D}">
      <dgm:prSet/>
      <dgm:spPr/>
      <dgm:t>
        <a:bodyPr/>
        <a:lstStyle/>
        <a:p>
          <a:pPr rtl="0"/>
          <a:r>
            <a:rPr lang="en-GB" smtClean="0"/>
            <a:t>Inspectors shall be trained on a continuing base to keep pace with developing technology and inspection methods. </a:t>
          </a:r>
          <a:endParaRPr lang="en-US"/>
        </a:p>
      </dgm:t>
    </dgm:pt>
    <dgm:pt modelId="{1DD55D66-B016-4598-82EC-2B9361048404}" type="parTrans" cxnId="{22B8B5A3-B7E0-4115-BAB1-7752F719B460}">
      <dgm:prSet/>
      <dgm:spPr/>
      <dgm:t>
        <a:bodyPr/>
        <a:lstStyle/>
        <a:p>
          <a:endParaRPr lang="en-US"/>
        </a:p>
      </dgm:t>
    </dgm:pt>
    <dgm:pt modelId="{731A4206-01E8-417F-AA2A-97094FB972FA}" type="sibTrans" cxnId="{22B8B5A3-B7E0-4115-BAB1-7752F719B460}">
      <dgm:prSet/>
      <dgm:spPr/>
      <dgm:t>
        <a:bodyPr/>
        <a:lstStyle/>
        <a:p>
          <a:endParaRPr lang="en-US"/>
        </a:p>
      </dgm:t>
    </dgm:pt>
    <dgm:pt modelId="{9182B642-B021-49FB-AC8B-204BAF16574A}">
      <dgm:prSet/>
      <dgm:spPr/>
      <dgm:t>
        <a:bodyPr/>
        <a:lstStyle/>
        <a:p>
          <a:pPr rtl="0"/>
          <a:r>
            <a:rPr lang="en-GB" smtClean="0"/>
            <a:t>Inspectors have to be monitored (referred to as supervision in the former edition of 17020) by experienced persons including on-site observations.</a:t>
          </a:r>
          <a:endParaRPr lang="en-US"/>
        </a:p>
      </dgm:t>
    </dgm:pt>
    <dgm:pt modelId="{BB4E1C0C-D994-44D3-A5A1-52553A57BDEE}" type="parTrans" cxnId="{6D31B611-3060-47FF-8136-9E129F648A3E}">
      <dgm:prSet/>
      <dgm:spPr/>
      <dgm:t>
        <a:bodyPr/>
        <a:lstStyle/>
        <a:p>
          <a:endParaRPr lang="en-US"/>
        </a:p>
      </dgm:t>
    </dgm:pt>
    <dgm:pt modelId="{8DA1BAB7-2967-46F9-AA7E-8D72700FA295}" type="sibTrans" cxnId="{6D31B611-3060-47FF-8136-9E129F648A3E}">
      <dgm:prSet/>
      <dgm:spPr/>
      <dgm:t>
        <a:bodyPr/>
        <a:lstStyle/>
        <a:p>
          <a:endParaRPr lang="en-US"/>
        </a:p>
      </dgm:t>
    </dgm:pt>
    <dgm:pt modelId="{067C0BDB-BF36-4D1F-BFEB-AE3476F5A0B0}" type="pres">
      <dgm:prSet presAssocID="{35D4A2D2-6AD3-4F14-B015-C523C32463BC}" presName="Name0" presStyleCnt="0">
        <dgm:presLayoutVars>
          <dgm:chMax val="7"/>
          <dgm:chPref val="7"/>
          <dgm:dir/>
        </dgm:presLayoutVars>
      </dgm:prSet>
      <dgm:spPr/>
      <dgm:t>
        <a:bodyPr/>
        <a:lstStyle/>
        <a:p>
          <a:endParaRPr lang="en-US"/>
        </a:p>
      </dgm:t>
    </dgm:pt>
    <dgm:pt modelId="{717CCA7A-D7FF-486C-AA9D-0D0A11EE9356}" type="pres">
      <dgm:prSet presAssocID="{35D4A2D2-6AD3-4F14-B015-C523C32463BC}" presName="Name1" presStyleCnt="0"/>
      <dgm:spPr/>
    </dgm:pt>
    <dgm:pt modelId="{36E42047-3C05-4700-B613-3D458C9FFBE1}" type="pres">
      <dgm:prSet presAssocID="{35D4A2D2-6AD3-4F14-B015-C523C32463BC}" presName="cycle" presStyleCnt="0"/>
      <dgm:spPr/>
    </dgm:pt>
    <dgm:pt modelId="{E37F210E-91F1-43CB-B4F1-0D0993E96626}" type="pres">
      <dgm:prSet presAssocID="{35D4A2D2-6AD3-4F14-B015-C523C32463BC}" presName="srcNode" presStyleLbl="node1" presStyleIdx="0" presStyleCnt="2"/>
      <dgm:spPr/>
    </dgm:pt>
    <dgm:pt modelId="{89DF6EAD-4362-476A-BA7B-E29CB91A90AD}" type="pres">
      <dgm:prSet presAssocID="{35D4A2D2-6AD3-4F14-B015-C523C32463BC}" presName="conn" presStyleLbl="parChTrans1D2" presStyleIdx="0" presStyleCnt="1"/>
      <dgm:spPr/>
      <dgm:t>
        <a:bodyPr/>
        <a:lstStyle/>
        <a:p>
          <a:endParaRPr lang="en-US"/>
        </a:p>
      </dgm:t>
    </dgm:pt>
    <dgm:pt modelId="{269640D3-1639-4E02-A87A-3B7D4C757519}" type="pres">
      <dgm:prSet presAssocID="{35D4A2D2-6AD3-4F14-B015-C523C32463BC}" presName="extraNode" presStyleLbl="node1" presStyleIdx="0" presStyleCnt="2"/>
      <dgm:spPr/>
    </dgm:pt>
    <dgm:pt modelId="{7DA407F7-AA4A-45B5-A31F-ECBD953CDF14}" type="pres">
      <dgm:prSet presAssocID="{35D4A2D2-6AD3-4F14-B015-C523C32463BC}" presName="dstNode" presStyleLbl="node1" presStyleIdx="0" presStyleCnt="2"/>
      <dgm:spPr/>
    </dgm:pt>
    <dgm:pt modelId="{3B020515-965A-4AF6-88BC-E8B5D4E22626}" type="pres">
      <dgm:prSet presAssocID="{CF04CCE6-57CE-4F09-9F4F-47F5E3788D6D}" presName="text_1" presStyleLbl="node1" presStyleIdx="0" presStyleCnt="2">
        <dgm:presLayoutVars>
          <dgm:bulletEnabled val="1"/>
        </dgm:presLayoutVars>
      </dgm:prSet>
      <dgm:spPr/>
      <dgm:t>
        <a:bodyPr/>
        <a:lstStyle/>
        <a:p>
          <a:endParaRPr lang="en-US"/>
        </a:p>
      </dgm:t>
    </dgm:pt>
    <dgm:pt modelId="{6BF1FB1A-7F78-4966-B5B5-0977D36069D8}" type="pres">
      <dgm:prSet presAssocID="{CF04CCE6-57CE-4F09-9F4F-47F5E3788D6D}" presName="accent_1" presStyleCnt="0"/>
      <dgm:spPr/>
    </dgm:pt>
    <dgm:pt modelId="{FD0766D4-9A81-4C8F-8B96-08296DB74BC4}" type="pres">
      <dgm:prSet presAssocID="{CF04CCE6-57CE-4F09-9F4F-47F5E3788D6D}" presName="accentRepeatNode" presStyleLbl="solidFgAcc1" presStyleIdx="0" presStyleCnt="2"/>
      <dgm:spPr/>
    </dgm:pt>
    <dgm:pt modelId="{4D92FA18-5E3E-4EA6-BF50-68E9B21DC21E}" type="pres">
      <dgm:prSet presAssocID="{9182B642-B021-49FB-AC8B-204BAF16574A}" presName="text_2" presStyleLbl="node1" presStyleIdx="1" presStyleCnt="2">
        <dgm:presLayoutVars>
          <dgm:bulletEnabled val="1"/>
        </dgm:presLayoutVars>
      </dgm:prSet>
      <dgm:spPr/>
      <dgm:t>
        <a:bodyPr/>
        <a:lstStyle/>
        <a:p>
          <a:endParaRPr lang="en-US"/>
        </a:p>
      </dgm:t>
    </dgm:pt>
    <dgm:pt modelId="{E9B43F05-C1F3-4E5F-A7C0-15EC0F5939BB}" type="pres">
      <dgm:prSet presAssocID="{9182B642-B021-49FB-AC8B-204BAF16574A}" presName="accent_2" presStyleCnt="0"/>
      <dgm:spPr/>
    </dgm:pt>
    <dgm:pt modelId="{319AB740-0117-4678-8443-C95357DB3859}" type="pres">
      <dgm:prSet presAssocID="{9182B642-B021-49FB-AC8B-204BAF16574A}" presName="accentRepeatNode" presStyleLbl="solidFgAcc1" presStyleIdx="1" presStyleCnt="2"/>
      <dgm:spPr/>
    </dgm:pt>
  </dgm:ptLst>
  <dgm:cxnLst>
    <dgm:cxn modelId="{8DC620FC-F51B-4DA3-A415-5C6D5E539649}" type="presOf" srcId="{731A4206-01E8-417F-AA2A-97094FB972FA}" destId="{89DF6EAD-4362-476A-BA7B-E29CB91A90AD}" srcOrd="0" destOrd="0" presId="urn:microsoft.com/office/officeart/2008/layout/VerticalCurvedList"/>
    <dgm:cxn modelId="{DDDD52C0-D0FC-4908-8FBD-938A677950CA}" type="presOf" srcId="{CF04CCE6-57CE-4F09-9F4F-47F5E3788D6D}" destId="{3B020515-965A-4AF6-88BC-E8B5D4E22626}" srcOrd="0" destOrd="0" presId="urn:microsoft.com/office/officeart/2008/layout/VerticalCurvedList"/>
    <dgm:cxn modelId="{22B8B5A3-B7E0-4115-BAB1-7752F719B460}" srcId="{35D4A2D2-6AD3-4F14-B015-C523C32463BC}" destId="{CF04CCE6-57CE-4F09-9F4F-47F5E3788D6D}" srcOrd="0" destOrd="0" parTransId="{1DD55D66-B016-4598-82EC-2B9361048404}" sibTransId="{731A4206-01E8-417F-AA2A-97094FB972FA}"/>
    <dgm:cxn modelId="{0402B60B-8223-45A8-940F-61476FA55A74}" type="presOf" srcId="{9182B642-B021-49FB-AC8B-204BAF16574A}" destId="{4D92FA18-5E3E-4EA6-BF50-68E9B21DC21E}" srcOrd="0" destOrd="0" presId="urn:microsoft.com/office/officeart/2008/layout/VerticalCurvedList"/>
    <dgm:cxn modelId="{6D31B611-3060-47FF-8136-9E129F648A3E}" srcId="{35D4A2D2-6AD3-4F14-B015-C523C32463BC}" destId="{9182B642-B021-49FB-AC8B-204BAF16574A}" srcOrd="1" destOrd="0" parTransId="{BB4E1C0C-D994-44D3-A5A1-52553A57BDEE}" sibTransId="{8DA1BAB7-2967-46F9-AA7E-8D72700FA295}"/>
    <dgm:cxn modelId="{CC8D9F5B-5FEC-4459-B797-65AAD061B3A3}" type="presOf" srcId="{35D4A2D2-6AD3-4F14-B015-C523C32463BC}" destId="{067C0BDB-BF36-4D1F-BFEB-AE3476F5A0B0}" srcOrd="0" destOrd="0" presId="urn:microsoft.com/office/officeart/2008/layout/VerticalCurvedList"/>
    <dgm:cxn modelId="{37F58FB4-5808-4F8F-B41A-1466A8FE5D1E}" type="presParOf" srcId="{067C0BDB-BF36-4D1F-BFEB-AE3476F5A0B0}" destId="{717CCA7A-D7FF-486C-AA9D-0D0A11EE9356}" srcOrd="0" destOrd="0" presId="urn:microsoft.com/office/officeart/2008/layout/VerticalCurvedList"/>
    <dgm:cxn modelId="{02A528EE-2C7B-4240-9C94-0E154C586241}" type="presParOf" srcId="{717CCA7A-D7FF-486C-AA9D-0D0A11EE9356}" destId="{36E42047-3C05-4700-B613-3D458C9FFBE1}" srcOrd="0" destOrd="0" presId="urn:microsoft.com/office/officeart/2008/layout/VerticalCurvedList"/>
    <dgm:cxn modelId="{C3427D05-C7DF-4331-8249-73C3CB11491A}" type="presParOf" srcId="{36E42047-3C05-4700-B613-3D458C9FFBE1}" destId="{E37F210E-91F1-43CB-B4F1-0D0993E96626}" srcOrd="0" destOrd="0" presId="urn:microsoft.com/office/officeart/2008/layout/VerticalCurvedList"/>
    <dgm:cxn modelId="{3EAA5CEE-01A1-4E3D-A9BD-858428FFFBFC}" type="presParOf" srcId="{36E42047-3C05-4700-B613-3D458C9FFBE1}" destId="{89DF6EAD-4362-476A-BA7B-E29CB91A90AD}" srcOrd="1" destOrd="0" presId="urn:microsoft.com/office/officeart/2008/layout/VerticalCurvedList"/>
    <dgm:cxn modelId="{036B9663-3A32-41C7-9353-427A2579BE7F}" type="presParOf" srcId="{36E42047-3C05-4700-B613-3D458C9FFBE1}" destId="{269640D3-1639-4E02-A87A-3B7D4C757519}" srcOrd="2" destOrd="0" presId="urn:microsoft.com/office/officeart/2008/layout/VerticalCurvedList"/>
    <dgm:cxn modelId="{2FE44DA0-134F-490F-9A43-1A3DB4045605}" type="presParOf" srcId="{36E42047-3C05-4700-B613-3D458C9FFBE1}" destId="{7DA407F7-AA4A-45B5-A31F-ECBD953CDF14}" srcOrd="3" destOrd="0" presId="urn:microsoft.com/office/officeart/2008/layout/VerticalCurvedList"/>
    <dgm:cxn modelId="{A8C11838-5FF4-4648-ABD5-A1CF005B9EDB}" type="presParOf" srcId="{717CCA7A-D7FF-486C-AA9D-0D0A11EE9356}" destId="{3B020515-965A-4AF6-88BC-E8B5D4E22626}" srcOrd="1" destOrd="0" presId="urn:microsoft.com/office/officeart/2008/layout/VerticalCurvedList"/>
    <dgm:cxn modelId="{D34C573B-EB80-4838-98D8-7829E62E8ACA}" type="presParOf" srcId="{717CCA7A-D7FF-486C-AA9D-0D0A11EE9356}" destId="{6BF1FB1A-7F78-4966-B5B5-0977D36069D8}" srcOrd="2" destOrd="0" presId="urn:microsoft.com/office/officeart/2008/layout/VerticalCurvedList"/>
    <dgm:cxn modelId="{E9B9A8F8-8805-4352-9B17-ECAC9CA078C1}" type="presParOf" srcId="{6BF1FB1A-7F78-4966-B5B5-0977D36069D8}" destId="{FD0766D4-9A81-4C8F-8B96-08296DB74BC4}" srcOrd="0" destOrd="0" presId="urn:microsoft.com/office/officeart/2008/layout/VerticalCurvedList"/>
    <dgm:cxn modelId="{E5DE5A42-1699-4247-AB13-B915C2A575B5}" type="presParOf" srcId="{717CCA7A-D7FF-486C-AA9D-0D0A11EE9356}" destId="{4D92FA18-5E3E-4EA6-BF50-68E9B21DC21E}" srcOrd="3" destOrd="0" presId="urn:microsoft.com/office/officeart/2008/layout/VerticalCurvedList"/>
    <dgm:cxn modelId="{E80A1F84-9FC8-4765-B20F-E03BAB6DE03F}" type="presParOf" srcId="{717CCA7A-D7FF-486C-AA9D-0D0A11EE9356}" destId="{E9B43F05-C1F3-4E5F-A7C0-15EC0F5939BB}" srcOrd="4" destOrd="0" presId="urn:microsoft.com/office/officeart/2008/layout/VerticalCurvedList"/>
    <dgm:cxn modelId="{8C58ED11-AC79-465A-8197-AFCA7F5AEF0D}" type="presParOf" srcId="{E9B43F05-C1F3-4E5F-A7C0-15EC0F5939BB}" destId="{319AB740-0117-4678-8443-C95357DB385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609133C-C170-4711-8FDB-8EAB3E51B7C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BD79E7F-ED38-412C-9A83-6865B775C497}">
      <dgm:prSet/>
      <dgm:spPr/>
      <dgm:t>
        <a:bodyPr/>
        <a:lstStyle/>
        <a:p>
          <a:pPr rtl="0"/>
          <a:r>
            <a:rPr lang="en-US" dirty="0" smtClean="0"/>
            <a:t>The inspection body shall itself normally perform the inspections that it contracts to undertake. The well-proven requirement in case of Subcontracting are basically kept.</a:t>
          </a:r>
        </a:p>
      </dgm:t>
    </dgm:pt>
    <dgm:pt modelId="{A8B36AE6-B557-4C1B-95A1-C97ECD354CE6}" type="parTrans" cxnId="{ECD35FD9-9DC8-4BEE-89BF-5D6B6B9C25CE}">
      <dgm:prSet/>
      <dgm:spPr/>
      <dgm:t>
        <a:bodyPr/>
        <a:lstStyle/>
        <a:p>
          <a:endParaRPr lang="en-US"/>
        </a:p>
      </dgm:t>
    </dgm:pt>
    <dgm:pt modelId="{6FE436AD-4D9D-4931-AA95-C3A83C287023}" type="sibTrans" cxnId="{ECD35FD9-9DC8-4BEE-89BF-5D6B6B9C25CE}">
      <dgm:prSet/>
      <dgm:spPr/>
      <dgm:t>
        <a:bodyPr/>
        <a:lstStyle/>
        <a:p>
          <a:endParaRPr lang="en-US"/>
        </a:p>
      </dgm:t>
    </dgm:pt>
    <dgm:pt modelId="{962A7D30-25DD-4990-A97F-0B165E3DE7A0}">
      <dgm:prSet/>
      <dgm:spPr/>
      <dgm:t>
        <a:bodyPr/>
        <a:lstStyle/>
        <a:p>
          <a:pPr rtl="0"/>
          <a:r>
            <a:rPr lang="en-GB" dirty="0" smtClean="0"/>
            <a:t>The reasons for subcontracting of inspections were specified based on the relevant IAF/ILAC guidance A4 by examples such as unforeseen overload, incapacitated staff members or temporarily unfit equipment.</a:t>
          </a:r>
          <a:endParaRPr lang="en-US" dirty="0"/>
        </a:p>
      </dgm:t>
    </dgm:pt>
    <dgm:pt modelId="{96506AE9-29A8-4928-9162-40E36F956200}" type="parTrans" cxnId="{4C4A733E-7D85-494D-BF15-D62CB7DAD745}">
      <dgm:prSet/>
      <dgm:spPr/>
      <dgm:t>
        <a:bodyPr/>
        <a:lstStyle/>
        <a:p>
          <a:endParaRPr lang="en-US"/>
        </a:p>
      </dgm:t>
    </dgm:pt>
    <dgm:pt modelId="{C43A08D8-7FA1-47A3-954E-755E87250044}" type="sibTrans" cxnId="{4C4A733E-7D85-494D-BF15-D62CB7DAD745}">
      <dgm:prSet/>
      <dgm:spPr/>
      <dgm:t>
        <a:bodyPr/>
        <a:lstStyle/>
        <a:p>
          <a:endParaRPr lang="en-US"/>
        </a:p>
      </dgm:t>
    </dgm:pt>
    <dgm:pt modelId="{46D11270-55C9-48BF-93C6-624EEF50B737}" type="pres">
      <dgm:prSet presAssocID="{E609133C-C170-4711-8FDB-8EAB3E51B7C7}" presName="Name0" presStyleCnt="0">
        <dgm:presLayoutVars>
          <dgm:chMax val="7"/>
          <dgm:chPref val="7"/>
          <dgm:dir/>
        </dgm:presLayoutVars>
      </dgm:prSet>
      <dgm:spPr/>
      <dgm:t>
        <a:bodyPr/>
        <a:lstStyle/>
        <a:p>
          <a:endParaRPr lang="en-US"/>
        </a:p>
      </dgm:t>
    </dgm:pt>
    <dgm:pt modelId="{C1AA87D8-FD7B-4FA8-9D3F-1EF17F0181A3}" type="pres">
      <dgm:prSet presAssocID="{E609133C-C170-4711-8FDB-8EAB3E51B7C7}" presName="Name1" presStyleCnt="0"/>
      <dgm:spPr/>
    </dgm:pt>
    <dgm:pt modelId="{5D67A201-16FD-4ECF-A2B3-83566531D738}" type="pres">
      <dgm:prSet presAssocID="{E609133C-C170-4711-8FDB-8EAB3E51B7C7}" presName="cycle" presStyleCnt="0"/>
      <dgm:spPr/>
    </dgm:pt>
    <dgm:pt modelId="{1051C33F-BD65-4D26-94C5-038455618834}" type="pres">
      <dgm:prSet presAssocID="{E609133C-C170-4711-8FDB-8EAB3E51B7C7}" presName="srcNode" presStyleLbl="node1" presStyleIdx="0" presStyleCnt="2"/>
      <dgm:spPr/>
    </dgm:pt>
    <dgm:pt modelId="{B306BFC4-BCF5-4682-AA0A-D5206525C94B}" type="pres">
      <dgm:prSet presAssocID="{E609133C-C170-4711-8FDB-8EAB3E51B7C7}" presName="conn" presStyleLbl="parChTrans1D2" presStyleIdx="0" presStyleCnt="1"/>
      <dgm:spPr/>
      <dgm:t>
        <a:bodyPr/>
        <a:lstStyle/>
        <a:p>
          <a:endParaRPr lang="en-US"/>
        </a:p>
      </dgm:t>
    </dgm:pt>
    <dgm:pt modelId="{B3C1095D-A0F2-4170-8BA5-510CDB0B8B1C}" type="pres">
      <dgm:prSet presAssocID="{E609133C-C170-4711-8FDB-8EAB3E51B7C7}" presName="extraNode" presStyleLbl="node1" presStyleIdx="0" presStyleCnt="2"/>
      <dgm:spPr/>
    </dgm:pt>
    <dgm:pt modelId="{FB9F70BC-BA98-4434-B8E0-1E932DA3E47C}" type="pres">
      <dgm:prSet presAssocID="{E609133C-C170-4711-8FDB-8EAB3E51B7C7}" presName="dstNode" presStyleLbl="node1" presStyleIdx="0" presStyleCnt="2"/>
      <dgm:spPr/>
    </dgm:pt>
    <dgm:pt modelId="{F86A5C43-7EEA-4E8D-A50A-65ADE629126C}" type="pres">
      <dgm:prSet presAssocID="{1BD79E7F-ED38-412C-9A83-6865B775C497}" presName="text_1" presStyleLbl="node1" presStyleIdx="0" presStyleCnt="2" custScaleY="133072">
        <dgm:presLayoutVars>
          <dgm:bulletEnabled val="1"/>
        </dgm:presLayoutVars>
      </dgm:prSet>
      <dgm:spPr/>
      <dgm:t>
        <a:bodyPr/>
        <a:lstStyle/>
        <a:p>
          <a:endParaRPr lang="en-US"/>
        </a:p>
      </dgm:t>
    </dgm:pt>
    <dgm:pt modelId="{B4D50B3B-9851-442B-B747-F0C2DD88CA86}" type="pres">
      <dgm:prSet presAssocID="{1BD79E7F-ED38-412C-9A83-6865B775C497}" presName="accent_1" presStyleCnt="0"/>
      <dgm:spPr/>
    </dgm:pt>
    <dgm:pt modelId="{AE8863F5-91B2-4F7A-A8CD-B3D3485E069E}" type="pres">
      <dgm:prSet presAssocID="{1BD79E7F-ED38-412C-9A83-6865B775C497}" presName="accentRepeatNode" presStyleLbl="solidFgAcc1" presStyleIdx="0" presStyleCnt="2" custScaleX="69560" custScaleY="69621"/>
      <dgm:spPr/>
    </dgm:pt>
    <dgm:pt modelId="{8E344F09-7378-452D-A97E-B2789A6A1DD4}" type="pres">
      <dgm:prSet presAssocID="{962A7D30-25DD-4990-A97F-0B165E3DE7A0}" presName="text_2" presStyleLbl="node1" presStyleIdx="1" presStyleCnt="2" custScaleY="133072">
        <dgm:presLayoutVars>
          <dgm:bulletEnabled val="1"/>
        </dgm:presLayoutVars>
      </dgm:prSet>
      <dgm:spPr/>
      <dgm:t>
        <a:bodyPr/>
        <a:lstStyle/>
        <a:p>
          <a:endParaRPr lang="en-US"/>
        </a:p>
      </dgm:t>
    </dgm:pt>
    <dgm:pt modelId="{E02B0EC0-85E4-4CCA-BBDD-38985A48319F}" type="pres">
      <dgm:prSet presAssocID="{962A7D30-25DD-4990-A97F-0B165E3DE7A0}" presName="accent_2" presStyleCnt="0"/>
      <dgm:spPr/>
    </dgm:pt>
    <dgm:pt modelId="{3413AC53-112A-4235-850E-BFAD5C330470}" type="pres">
      <dgm:prSet presAssocID="{962A7D30-25DD-4990-A97F-0B165E3DE7A0}" presName="accentRepeatNode" presStyleLbl="solidFgAcc1" presStyleIdx="1" presStyleCnt="2" custScaleX="72268" custScaleY="70956"/>
      <dgm:spPr/>
    </dgm:pt>
  </dgm:ptLst>
  <dgm:cxnLst>
    <dgm:cxn modelId="{C1511236-3CFD-4011-A4B5-AED01AC2F573}" type="presOf" srcId="{962A7D30-25DD-4990-A97F-0B165E3DE7A0}" destId="{8E344F09-7378-452D-A97E-B2789A6A1DD4}" srcOrd="0" destOrd="0" presId="urn:microsoft.com/office/officeart/2008/layout/VerticalCurvedList"/>
    <dgm:cxn modelId="{ECD35FD9-9DC8-4BEE-89BF-5D6B6B9C25CE}" srcId="{E609133C-C170-4711-8FDB-8EAB3E51B7C7}" destId="{1BD79E7F-ED38-412C-9A83-6865B775C497}" srcOrd="0" destOrd="0" parTransId="{A8B36AE6-B557-4C1B-95A1-C97ECD354CE6}" sibTransId="{6FE436AD-4D9D-4931-AA95-C3A83C287023}"/>
    <dgm:cxn modelId="{43DD1DF4-677D-4434-8631-562FBA3A244E}" type="presOf" srcId="{E609133C-C170-4711-8FDB-8EAB3E51B7C7}" destId="{46D11270-55C9-48BF-93C6-624EEF50B737}" srcOrd="0" destOrd="0" presId="urn:microsoft.com/office/officeart/2008/layout/VerticalCurvedList"/>
    <dgm:cxn modelId="{676B78E0-13DB-45ED-A147-017E57B24E2B}" type="presOf" srcId="{1BD79E7F-ED38-412C-9A83-6865B775C497}" destId="{F86A5C43-7EEA-4E8D-A50A-65ADE629126C}" srcOrd="0" destOrd="0" presId="urn:microsoft.com/office/officeart/2008/layout/VerticalCurvedList"/>
    <dgm:cxn modelId="{7B4778F3-D490-415F-9C28-A6370F02988B}" type="presOf" srcId="{6FE436AD-4D9D-4931-AA95-C3A83C287023}" destId="{B306BFC4-BCF5-4682-AA0A-D5206525C94B}" srcOrd="0" destOrd="0" presId="urn:microsoft.com/office/officeart/2008/layout/VerticalCurvedList"/>
    <dgm:cxn modelId="{4C4A733E-7D85-494D-BF15-D62CB7DAD745}" srcId="{E609133C-C170-4711-8FDB-8EAB3E51B7C7}" destId="{962A7D30-25DD-4990-A97F-0B165E3DE7A0}" srcOrd="1" destOrd="0" parTransId="{96506AE9-29A8-4928-9162-40E36F956200}" sibTransId="{C43A08D8-7FA1-47A3-954E-755E87250044}"/>
    <dgm:cxn modelId="{DED5BB96-7131-4B20-A644-07EB44735800}" type="presParOf" srcId="{46D11270-55C9-48BF-93C6-624EEF50B737}" destId="{C1AA87D8-FD7B-4FA8-9D3F-1EF17F0181A3}" srcOrd="0" destOrd="0" presId="urn:microsoft.com/office/officeart/2008/layout/VerticalCurvedList"/>
    <dgm:cxn modelId="{722703F4-AF0C-4E66-81B1-65BF2398DC8D}" type="presParOf" srcId="{C1AA87D8-FD7B-4FA8-9D3F-1EF17F0181A3}" destId="{5D67A201-16FD-4ECF-A2B3-83566531D738}" srcOrd="0" destOrd="0" presId="urn:microsoft.com/office/officeart/2008/layout/VerticalCurvedList"/>
    <dgm:cxn modelId="{57DCE418-2D0A-4E4D-93BE-75C69F8EAD47}" type="presParOf" srcId="{5D67A201-16FD-4ECF-A2B3-83566531D738}" destId="{1051C33F-BD65-4D26-94C5-038455618834}" srcOrd="0" destOrd="0" presId="urn:microsoft.com/office/officeart/2008/layout/VerticalCurvedList"/>
    <dgm:cxn modelId="{84BD7AB2-DACD-4548-84F1-124FE0EB1FC7}" type="presParOf" srcId="{5D67A201-16FD-4ECF-A2B3-83566531D738}" destId="{B306BFC4-BCF5-4682-AA0A-D5206525C94B}" srcOrd="1" destOrd="0" presId="urn:microsoft.com/office/officeart/2008/layout/VerticalCurvedList"/>
    <dgm:cxn modelId="{F6DE950F-6714-4094-A488-C4F78F93A50C}" type="presParOf" srcId="{5D67A201-16FD-4ECF-A2B3-83566531D738}" destId="{B3C1095D-A0F2-4170-8BA5-510CDB0B8B1C}" srcOrd="2" destOrd="0" presId="urn:microsoft.com/office/officeart/2008/layout/VerticalCurvedList"/>
    <dgm:cxn modelId="{A5FBCAB3-FE02-453F-A961-ACD307D1E617}" type="presParOf" srcId="{5D67A201-16FD-4ECF-A2B3-83566531D738}" destId="{FB9F70BC-BA98-4434-B8E0-1E932DA3E47C}" srcOrd="3" destOrd="0" presId="urn:microsoft.com/office/officeart/2008/layout/VerticalCurvedList"/>
    <dgm:cxn modelId="{3A1397B1-E7B9-4ABE-B41E-32CC8445E840}" type="presParOf" srcId="{C1AA87D8-FD7B-4FA8-9D3F-1EF17F0181A3}" destId="{F86A5C43-7EEA-4E8D-A50A-65ADE629126C}" srcOrd="1" destOrd="0" presId="urn:microsoft.com/office/officeart/2008/layout/VerticalCurvedList"/>
    <dgm:cxn modelId="{EE9EC08E-12EF-4DDA-B006-F9F1127C42DA}" type="presParOf" srcId="{C1AA87D8-FD7B-4FA8-9D3F-1EF17F0181A3}" destId="{B4D50B3B-9851-442B-B747-F0C2DD88CA86}" srcOrd="2" destOrd="0" presId="urn:microsoft.com/office/officeart/2008/layout/VerticalCurvedList"/>
    <dgm:cxn modelId="{713FD25A-FF3B-4651-96C6-77A6AF1C06BB}" type="presParOf" srcId="{B4D50B3B-9851-442B-B747-F0C2DD88CA86}" destId="{AE8863F5-91B2-4F7A-A8CD-B3D3485E069E}" srcOrd="0" destOrd="0" presId="urn:microsoft.com/office/officeart/2008/layout/VerticalCurvedList"/>
    <dgm:cxn modelId="{13F99A74-8745-4B65-AF43-4E05E8B81EEB}" type="presParOf" srcId="{C1AA87D8-FD7B-4FA8-9D3F-1EF17F0181A3}" destId="{8E344F09-7378-452D-A97E-B2789A6A1DD4}" srcOrd="3" destOrd="0" presId="urn:microsoft.com/office/officeart/2008/layout/VerticalCurvedList"/>
    <dgm:cxn modelId="{F78136EE-240E-4C49-8D02-26BDA34ED2C7}" type="presParOf" srcId="{C1AA87D8-FD7B-4FA8-9D3F-1EF17F0181A3}" destId="{E02B0EC0-85E4-4CCA-BBDD-38985A48319F}" srcOrd="4" destOrd="0" presId="urn:microsoft.com/office/officeart/2008/layout/VerticalCurvedList"/>
    <dgm:cxn modelId="{479E3633-D541-44A0-8F42-182FC0208968}" type="presParOf" srcId="{E02B0EC0-85E4-4CCA-BBDD-38985A48319F}" destId="{3413AC53-112A-4235-850E-BFAD5C33047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782F10F-447E-40DA-9B18-312580963E9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0500852-9A41-4F53-B0FC-A0D8B14C387E}">
      <dgm:prSet/>
      <dgm:spPr/>
      <dgm:t>
        <a:bodyPr/>
        <a:lstStyle/>
        <a:p>
          <a:pPr rtl="0"/>
          <a:r>
            <a:rPr lang="en-GB" dirty="0" smtClean="0"/>
            <a:t>In the process part of the standard (clause 7) it is required that the inspection body uses </a:t>
          </a:r>
          <a:r>
            <a:rPr lang="en-GB" dirty="0" smtClean="0"/>
            <a:t>methods </a:t>
          </a:r>
          <a:r>
            <a:rPr lang="en-GB" dirty="0" smtClean="0"/>
            <a:t>and procedures which are defined in requirements against which inspection is to be performed. </a:t>
          </a:r>
          <a:endParaRPr lang="en-US" dirty="0"/>
        </a:p>
      </dgm:t>
    </dgm:pt>
    <dgm:pt modelId="{2B24FFFC-6D58-4445-89C8-954F3478BEDC}" type="parTrans" cxnId="{4F281355-9A09-48DC-A3F5-596CA7CF8AA0}">
      <dgm:prSet/>
      <dgm:spPr/>
      <dgm:t>
        <a:bodyPr/>
        <a:lstStyle/>
        <a:p>
          <a:endParaRPr lang="en-US"/>
        </a:p>
      </dgm:t>
    </dgm:pt>
    <dgm:pt modelId="{6C53342E-9634-4A8A-8644-BD57558D7610}" type="sibTrans" cxnId="{4F281355-9A09-48DC-A3F5-596CA7CF8AA0}">
      <dgm:prSet/>
      <dgm:spPr/>
      <dgm:t>
        <a:bodyPr/>
        <a:lstStyle/>
        <a:p>
          <a:endParaRPr lang="en-US"/>
        </a:p>
      </dgm:t>
    </dgm:pt>
    <dgm:pt modelId="{3DECEE76-C9F2-4A72-A541-16488135544D}">
      <dgm:prSet/>
      <dgm:spPr/>
      <dgm:t>
        <a:bodyPr/>
        <a:lstStyle/>
        <a:p>
          <a:pPr rtl="0"/>
          <a:r>
            <a:rPr lang="en-GB" smtClean="0"/>
            <a:t>It is clarified that such requirements can also be specified in inspection schemes. A definition of inspection schemes is now contained in the standard (clause 3.7).</a:t>
          </a:r>
          <a:r>
            <a:rPr lang="de-DE" smtClean="0"/>
            <a:t> </a:t>
          </a:r>
          <a:endParaRPr lang="en-US"/>
        </a:p>
      </dgm:t>
    </dgm:pt>
    <dgm:pt modelId="{3EDA854B-F3B5-4228-B781-156D9330F155}" type="parTrans" cxnId="{8812A1CE-2714-4535-BE3B-3924675D67CE}">
      <dgm:prSet/>
      <dgm:spPr/>
      <dgm:t>
        <a:bodyPr/>
        <a:lstStyle/>
        <a:p>
          <a:endParaRPr lang="en-US"/>
        </a:p>
      </dgm:t>
    </dgm:pt>
    <dgm:pt modelId="{FBA25A6A-5368-4925-80A5-65F262EC5D5D}" type="sibTrans" cxnId="{8812A1CE-2714-4535-BE3B-3924675D67CE}">
      <dgm:prSet/>
      <dgm:spPr/>
      <dgm:t>
        <a:bodyPr/>
        <a:lstStyle/>
        <a:p>
          <a:endParaRPr lang="en-US"/>
        </a:p>
      </dgm:t>
    </dgm:pt>
    <dgm:pt modelId="{E7AE1733-2975-461E-A7EA-220C8AE00E0D}" type="pres">
      <dgm:prSet presAssocID="{D782F10F-447E-40DA-9B18-312580963E92}" presName="Name0" presStyleCnt="0">
        <dgm:presLayoutVars>
          <dgm:chMax val="7"/>
          <dgm:chPref val="7"/>
          <dgm:dir/>
        </dgm:presLayoutVars>
      </dgm:prSet>
      <dgm:spPr/>
      <dgm:t>
        <a:bodyPr/>
        <a:lstStyle/>
        <a:p>
          <a:endParaRPr lang="en-US"/>
        </a:p>
      </dgm:t>
    </dgm:pt>
    <dgm:pt modelId="{4C55DECE-7E4F-4F1F-B7CF-5C0AF6F5CB66}" type="pres">
      <dgm:prSet presAssocID="{D782F10F-447E-40DA-9B18-312580963E92}" presName="Name1" presStyleCnt="0"/>
      <dgm:spPr/>
    </dgm:pt>
    <dgm:pt modelId="{0269F1D1-57D3-4373-86A1-D5CB7B94CDED}" type="pres">
      <dgm:prSet presAssocID="{D782F10F-447E-40DA-9B18-312580963E92}" presName="cycle" presStyleCnt="0"/>
      <dgm:spPr/>
    </dgm:pt>
    <dgm:pt modelId="{E9D34AC8-8987-4371-AE2E-A6326CDC594D}" type="pres">
      <dgm:prSet presAssocID="{D782F10F-447E-40DA-9B18-312580963E92}" presName="srcNode" presStyleLbl="node1" presStyleIdx="0" presStyleCnt="2"/>
      <dgm:spPr/>
    </dgm:pt>
    <dgm:pt modelId="{36521BFA-13AE-4663-ABD2-CCE16F7B0C57}" type="pres">
      <dgm:prSet presAssocID="{D782F10F-447E-40DA-9B18-312580963E92}" presName="conn" presStyleLbl="parChTrans1D2" presStyleIdx="0" presStyleCnt="1"/>
      <dgm:spPr/>
      <dgm:t>
        <a:bodyPr/>
        <a:lstStyle/>
        <a:p>
          <a:endParaRPr lang="en-US"/>
        </a:p>
      </dgm:t>
    </dgm:pt>
    <dgm:pt modelId="{8CEDFBD0-EB78-4B44-A3EF-8B97B30442DB}" type="pres">
      <dgm:prSet presAssocID="{D782F10F-447E-40DA-9B18-312580963E92}" presName="extraNode" presStyleLbl="node1" presStyleIdx="0" presStyleCnt="2"/>
      <dgm:spPr/>
    </dgm:pt>
    <dgm:pt modelId="{3F0A8EA7-9BD6-404C-8A43-A0BF5F12C49F}" type="pres">
      <dgm:prSet presAssocID="{D782F10F-447E-40DA-9B18-312580963E92}" presName="dstNode" presStyleLbl="node1" presStyleIdx="0" presStyleCnt="2"/>
      <dgm:spPr/>
    </dgm:pt>
    <dgm:pt modelId="{DE216C33-48C0-45C4-95BD-92FB29C56A63}" type="pres">
      <dgm:prSet presAssocID="{F0500852-9A41-4F53-B0FC-A0D8B14C387E}" presName="text_1" presStyleLbl="node1" presStyleIdx="0" presStyleCnt="2">
        <dgm:presLayoutVars>
          <dgm:bulletEnabled val="1"/>
        </dgm:presLayoutVars>
      </dgm:prSet>
      <dgm:spPr/>
      <dgm:t>
        <a:bodyPr/>
        <a:lstStyle/>
        <a:p>
          <a:endParaRPr lang="en-US"/>
        </a:p>
      </dgm:t>
    </dgm:pt>
    <dgm:pt modelId="{FFC829E9-D513-4C0F-BEE4-EFAE89138DF9}" type="pres">
      <dgm:prSet presAssocID="{F0500852-9A41-4F53-B0FC-A0D8B14C387E}" presName="accent_1" presStyleCnt="0"/>
      <dgm:spPr/>
    </dgm:pt>
    <dgm:pt modelId="{1DCE2BD3-0309-4219-B538-A119C248A92E}" type="pres">
      <dgm:prSet presAssocID="{F0500852-9A41-4F53-B0FC-A0D8B14C387E}" presName="accentRepeatNode" presStyleLbl="solidFgAcc1" presStyleIdx="0" presStyleCnt="2"/>
      <dgm:spPr/>
    </dgm:pt>
    <dgm:pt modelId="{67A24D3D-84B9-4563-8188-52C8A306E298}" type="pres">
      <dgm:prSet presAssocID="{3DECEE76-C9F2-4A72-A541-16488135544D}" presName="text_2" presStyleLbl="node1" presStyleIdx="1" presStyleCnt="2">
        <dgm:presLayoutVars>
          <dgm:bulletEnabled val="1"/>
        </dgm:presLayoutVars>
      </dgm:prSet>
      <dgm:spPr/>
      <dgm:t>
        <a:bodyPr/>
        <a:lstStyle/>
        <a:p>
          <a:endParaRPr lang="en-US"/>
        </a:p>
      </dgm:t>
    </dgm:pt>
    <dgm:pt modelId="{D926E8AE-2F04-4502-A5B6-1E6046541998}" type="pres">
      <dgm:prSet presAssocID="{3DECEE76-C9F2-4A72-A541-16488135544D}" presName="accent_2" presStyleCnt="0"/>
      <dgm:spPr/>
    </dgm:pt>
    <dgm:pt modelId="{44DF3AEF-0B58-48E4-82A7-0B6DA05F9869}" type="pres">
      <dgm:prSet presAssocID="{3DECEE76-C9F2-4A72-A541-16488135544D}" presName="accentRepeatNode" presStyleLbl="solidFgAcc1" presStyleIdx="1" presStyleCnt="2"/>
      <dgm:spPr/>
    </dgm:pt>
  </dgm:ptLst>
  <dgm:cxnLst>
    <dgm:cxn modelId="{4F281355-9A09-48DC-A3F5-596CA7CF8AA0}" srcId="{D782F10F-447E-40DA-9B18-312580963E92}" destId="{F0500852-9A41-4F53-B0FC-A0D8B14C387E}" srcOrd="0" destOrd="0" parTransId="{2B24FFFC-6D58-4445-89C8-954F3478BEDC}" sibTransId="{6C53342E-9634-4A8A-8644-BD57558D7610}"/>
    <dgm:cxn modelId="{26F1D8CF-0D55-4B63-8863-CBE25313B781}" type="presOf" srcId="{D782F10F-447E-40DA-9B18-312580963E92}" destId="{E7AE1733-2975-461E-A7EA-220C8AE00E0D}" srcOrd="0" destOrd="0" presId="urn:microsoft.com/office/officeart/2008/layout/VerticalCurvedList"/>
    <dgm:cxn modelId="{EE05DCE0-AF81-4796-9CCC-8110E8649FC3}" type="presOf" srcId="{6C53342E-9634-4A8A-8644-BD57558D7610}" destId="{36521BFA-13AE-4663-ABD2-CCE16F7B0C57}" srcOrd="0" destOrd="0" presId="urn:microsoft.com/office/officeart/2008/layout/VerticalCurvedList"/>
    <dgm:cxn modelId="{02BCBEAD-C841-4869-906C-9752F1A8C3AA}" type="presOf" srcId="{3DECEE76-C9F2-4A72-A541-16488135544D}" destId="{67A24D3D-84B9-4563-8188-52C8A306E298}" srcOrd="0" destOrd="0" presId="urn:microsoft.com/office/officeart/2008/layout/VerticalCurvedList"/>
    <dgm:cxn modelId="{34C32092-38B4-4B65-BD88-CB4A7DD6004E}" type="presOf" srcId="{F0500852-9A41-4F53-B0FC-A0D8B14C387E}" destId="{DE216C33-48C0-45C4-95BD-92FB29C56A63}" srcOrd="0" destOrd="0" presId="urn:microsoft.com/office/officeart/2008/layout/VerticalCurvedList"/>
    <dgm:cxn modelId="{8812A1CE-2714-4535-BE3B-3924675D67CE}" srcId="{D782F10F-447E-40DA-9B18-312580963E92}" destId="{3DECEE76-C9F2-4A72-A541-16488135544D}" srcOrd="1" destOrd="0" parTransId="{3EDA854B-F3B5-4228-B781-156D9330F155}" sibTransId="{FBA25A6A-5368-4925-80A5-65F262EC5D5D}"/>
    <dgm:cxn modelId="{A46E0375-F8FB-4B8D-9634-7CDD5ECD44B2}" type="presParOf" srcId="{E7AE1733-2975-461E-A7EA-220C8AE00E0D}" destId="{4C55DECE-7E4F-4F1F-B7CF-5C0AF6F5CB66}" srcOrd="0" destOrd="0" presId="urn:microsoft.com/office/officeart/2008/layout/VerticalCurvedList"/>
    <dgm:cxn modelId="{BBFFFC6E-CE7C-4850-B68A-E038FA63C2AE}" type="presParOf" srcId="{4C55DECE-7E4F-4F1F-B7CF-5C0AF6F5CB66}" destId="{0269F1D1-57D3-4373-86A1-D5CB7B94CDED}" srcOrd="0" destOrd="0" presId="urn:microsoft.com/office/officeart/2008/layout/VerticalCurvedList"/>
    <dgm:cxn modelId="{97FA4E46-44E8-4BCB-87C4-CC3C755BB2D4}" type="presParOf" srcId="{0269F1D1-57D3-4373-86A1-D5CB7B94CDED}" destId="{E9D34AC8-8987-4371-AE2E-A6326CDC594D}" srcOrd="0" destOrd="0" presId="urn:microsoft.com/office/officeart/2008/layout/VerticalCurvedList"/>
    <dgm:cxn modelId="{0D4B6983-5EC3-44EC-8198-02E1613ACCB1}" type="presParOf" srcId="{0269F1D1-57D3-4373-86A1-D5CB7B94CDED}" destId="{36521BFA-13AE-4663-ABD2-CCE16F7B0C57}" srcOrd="1" destOrd="0" presId="urn:microsoft.com/office/officeart/2008/layout/VerticalCurvedList"/>
    <dgm:cxn modelId="{F22A024A-126B-4D05-88E8-92DC0626B073}" type="presParOf" srcId="{0269F1D1-57D3-4373-86A1-D5CB7B94CDED}" destId="{8CEDFBD0-EB78-4B44-A3EF-8B97B30442DB}" srcOrd="2" destOrd="0" presId="urn:microsoft.com/office/officeart/2008/layout/VerticalCurvedList"/>
    <dgm:cxn modelId="{3DC4877B-E2CD-4774-8432-7ED552FF20FB}" type="presParOf" srcId="{0269F1D1-57D3-4373-86A1-D5CB7B94CDED}" destId="{3F0A8EA7-9BD6-404C-8A43-A0BF5F12C49F}" srcOrd="3" destOrd="0" presId="urn:microsoft.com/office/officeart/2008/layout/VerticalCurvedList"/>
    <dgm:cxn modelId="{DEABB2B7-F54D-4BCC-9DD1-FB6EED7A164E}" type="presParOf" srcId="{4C55DECE-7E4F-4F1F-B7CF-5C0AF6F5CB66}" destId="{DE216C33-48C0-45C4-95BD-92FB29C56A63}" srcOrd="1" destOrd="0" presId="urn:microsoft.com/office/officeart/2008/layout/VerticalCurvedList"/>
    <dgm:cxn modelId="{0DAB367D-DA54-4EF0-B8FE-0F22771365AD}" type="presParOf" srcId="{4C55DECE-7E4F-4F1F-B7CF-5C0AF6F5CB66}" destId="{FFC829E9-D513-4C0F-BEE4-EFAE89138DF9}" srcOrd="2" destOrd="0" presId="urn:microsoft.com/office/officeart/2008/layout/VerticalCurvedList"/>
    <dgm:cxn modelId="{D2FAFFA4-0661-4E48-9C83-FB8F1884C4F7}" type="presParOf" srcId="{FFC829E9-D513-4C0F-BEE4-EFAE89138DF9}" destId="{1DCE2BD3-0309-4219-B538-A119C248A92E}" srcOrd="0" destOrd="0" presId="urn:microsoft.com/office/officeart/2008/layout/VerticalCurvedList"/>
    <dgm:cxn modelId="{F01A2021-247A-4F9F-A680-8CAB31509C04}" type="presParOf" srcId="{4C55DECE-7E4F-4F1F-B7CF-5C0AF6F5CB66}" destId="{67A24D3D-84B9-4563-8188-52C8A306E298}" srcOrd="3" destOrd="0" presId="urn:microsoft.com/office/officeart/2008/layout/VerticalCurvedList"/>
    <dgm:cxn modelId="{84DD06C3-E347-4DBA-A861-31416A3E4EE9}" type="presParOf" srcId="{4C55DECE-7E4F-4F1F-B7CF-5C0AF6F5CB66}" destId="{D926E8AE-2F04-4502-A5B6-1E6046541998}" srcOrd="4" destOrd="0" presId="urn:microsoft.com/office/officeart/2008/layout/VerticalCurvedList"/>
    <dgm:cxn modelId="{F7D3CA8B-07BF-400F-A7AB-6E4D8AE4458A}" type="presParOf" srcId="{D926E8AE-2F04-4502-A5B6-1E6046541998}" destId="{44DF3AEF-0B58-48E4-82A7-0B6DA05F986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6A69A17-46F2-4423-B385-BC6AE118C4D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37D1D97-100D-4C31-AAB8-B3079A688B99}">
      <dgm:prSet/>
      <dgm:spPr/>
      <dgm:t>
        <a:bodyPr/>
        <a:lstStyle/>
        <a:p>
          <a:pPr rtl="0"/>
          <a:r>
            <a:rPr lang="en-GB" dirty="0" smtClean="0"/>
            <a:t>Inspection can provide information about inspected items without determination of conformity. </a:t>
          </a:r>
          <a:endParaRPr lang="en-US" dirty="0"/>
        </a:p>
      </dgm:t>
    </dgm:pt>
    <dgm:pt modelId="{2A4EBE31-E198-4E80-B3E5-64839AF55F20}" type="parTrans" cxnId="{10FE7454-CD83-4600-92F4-75207E78A8EF}">
      <dgm:prSet/>
      <dgm:spPr/>
      <dgm:t>
        <a:bodyPr/>
        <a:lstStyle/>
        <a:p>
          <a:endParaRPr lang="en-US"/>
        </a:p>
      </dgm:t>
    </dgm:pt>
    <dgm:pt modelId="{79637064-B4E3-4835-9847-EB2903511860}" type="sibTrans" cxnId="{10FE7454-CD83-4600-92F4-75207E78A8EF}">
      <dgm:prSet/>
      <dgm:spPr/>
      <dgm:t>
        <a:bodyPr/>
        <a:lstStyle/>
        <a:p>
          <a:endParaRPr lang="en-US"/>
        </a:p>
      </dgm:t>
    </dgm:pt>
    <dgm:pt modelId="{543ED34C-CD0B-4B08-BF5D-CA19DFCA0851}">
      <dgm:prSet/>
      <dgm:spPr/>
      <dgm:t>
        <a:bodyPr/>
        <a:lstStyle/>
        <a:p>
          <a:pPr rtl="0"/>
          <a:r>
            <a:rPr lang="en-GB" i="0" dirty="0" smtClean="0"/>
            <a:t>C</a:t>
          </a:r>
          <a:r>
            <a:rPr lang="en-GB" dirty="0" smtClean="0"/>
            <a:t>ommodity inspections have been considered in the standard as inspections activities and covered by a note to the definition of inspection (clause 3.1) saying that inspection procedures and schemes can restrict inspection to examination only.</a:t>
          </a:r>
          <a:endParaRPr lang="en-US" dirty="0"/>
        </a:p>
      </dgm:t>
    </dgm:pt>
    <dgm:pt modelId="{EC14AC47-E81C-4D04-BEDB-26836CD84D5A}" type="parTrans" cxnId="{3D7E385D-CCFA-4D66-8279-9371CCEDF0B0}">
      <dgm:prSet/>
      <dgm:spPr/>
      <dgm:t>
        <a:bodyPr/>
        <a:lstStyle/>
        <a:p>
          <a:endParaRPr lang="en-US"/>
        </a:p>
      </dgm:t>
    </dgm:pt>
    <dgm:pt modelId="{E27AC662-4AF5-41AD-A577-6A7BDAE7B564}" type="sibTrans" cxnId="{3D7E385D-CCFA-4D66-8279-9371CCEDF0B0}">
      <dgm:prSet/>
      <dgm:spPr/>
      <dgm:t>
        <a:bodyPr/>
        <a:lstStyle/>
        <a:p>
          <a:endParaRPr lang="en-US"/>
        </a:p>
      </dgm:t>
    </dgm:pt>
    <dgm:pt modelId="{602024C4-ED9D-4CA3-8485-FA5F7300669A}" type="pres">
      <dgm:prSet presAssocID="{56A69A17-46F2-4423-B385-BC6AE118C4D4}" presName="Name0" presStyleCnt="0">
        <dgm:presLayoutVars>
          <dgm:chMax val="7"/>
          <dgm:chPref val="7"/>
          <dgm:dir/>
        </dgm:presLayoutVars>
      </dgm:prSet>
      <dgm:spPr/>
      <dgm:t>
        <a:bodyPr/>
        <a:lstStyle/>
        <a:p>
          <a:endParaRPr lang="en-US"/>
        </a:p>
      </dgm:t>
    </dgm:pt>
    <dgm:pt modelId="{C98C3F56-8A6D-403C-99E9-0476C138B371}" type="pres">
      <dgm:prSet presAssocID="{56A69A17-46F2-4423-B385-BC6AE118C4D4}" presName="Name1" presStyleCnt="0"/>
      <dgm:spPr/>
    </dgm:pt>
    <dgm:pt modelId="{8057DA76-A056-4406-B2D3-18B7DA21D5EC}" type="pres">
      <dgm:prSet presAssocID="{56A69A17-46F2-4423-B385-BC6AE118C4D4}" presName="cycle" presStyleCnt="0"/>
      <dgm:spPr/>
    </dgm:pt>
    <dgm:pt modelId="{323FB887-FEA0-4CE6-B1A4-06F8C3449A0C}" type="pres">
      <dgm:prSet presAssocID="{56A69A17-46F2-4423-B385-BC6AE118C4D4}" presName="srcNode" presStyleLbl="node1" presStyleIdx="0" presStyleCnt="2"/>
      <dgm:spPr/>
    </dgm:pt>
    <dgm:pt modelId="{A573ECF4-8E83-4B12-8BC1-BD50CA58FADB}" type="pres">
      <dgm:prSet presAssocID="{56A69A17-46F2-4423-B385-BC6AE118C4D4}" presName="conn" presStyleLbl="parChTrans1D2" presStyleIdx="0" presStyleCnt="1"/>
      <dgm:spPr/>
      <dgm:t>
        <a:bodyPr/>
        <a:lstStyle/>
        <a:p>
          <a:endParaRPr lang="en-US"/>
        </a:p>
      </dgm:t>
    </dgm:pt>
    <dgm:pt modelId="{8E491056-6BB0-4601-AA0A-0C017EA2A454}" type="pres">
      <dgm:prSet presAssocID="{56A69A17-46F2-4423-B385-BC6AE118C4D4}" presName="extraNode" presStyleLbl="node1" presStyleIdx="0" presStyleCnt="2"/>
      <dgm:spPr/>
    </dgm:pt>
    <dgm:pt modelId="{58121768-7882-4905-88D5-866DC986F0B2}" type="pres">
      <dgm:prSet presAssocID="{56A69A17-46F2-4423-B385-BC6AE118C4D4}" presName="dstNode" presStyleLbl="node1" presStyleIdx="0" presStyleCnt="2"/>
      <dgm:spPr/>
    </dgm:pt>
    <dgm:pt modelId="{658B0583-6714-4B66-996D-3BA40668ACDB}" type="pres">
      <dgm:prSet presAssocID="{937D1D97-100D-4C31-AAB8-B3079A688B99}" presName="text_1" presStyleLbl="node1" presStyleIdx="0" presStyleCnt="2">
        <dgm:presLayoutVars>
          <dgm:bulletEnabled val="1"/>
        </dgm:presLayoutVars>
      </dgm:prSet>
      <dgm:spPr/>
      <dgm:t>
        <a:bodyPr/>
        <a:lstStyle/>
        <a:p>
          <a:endParaRPr lang="en-US"/>
        </a:p>
      </dgm:t>
    </dgm:pt>
    <dgm:pt modelId="{ACA5CAC3-3F1D-437D-830A-76C057F5F80E}" type="pres">
      <dgm:prSet presAssocID="{937D1D97-100D-4C31-AAB8-B3079A688B99}" presName="accent_1" presStyleCnt="0"/>
      <dgm:spPr/>
    </dgm:pt>
    <dgm:pt modelId="{AE999468-1E2C-41E1-89D2-5F87ABD992B8}" type="pres">
      <dgm:prSet presAssocID="{937D1D97-100D-4C31-AAB8-B3079A688B99}" presName="accentRepeatNode" presStyleLbl="solidFgAcc1" presStyleIdx="0" presStyleCnt="2"/>
      <dgm:spPr/>
    </dgm:pt>
    <dgm:pt modelId="{2CB64870-FFA0-4303-A3E8-9CF58ABC1B73}" type="pres">
      <dgm:prSet presAssocID="{543ED34C-CD0B-4B08-BF5D-CA19DFCA0851}" presName="text_2" presStyleLbl="node1" presStyleIdx="1" presStyleCnt="2">
        <dgm:presLayoutVars>
          <dgm:bulletEnabled val="1"/>
        </dgm:presLayoutVars>
      </dgm:prSet>
      <dgm:spPr/>
      <dgm:t>
        <a:bodyPr/>
        <a:lstStyle/>
        <a:p>
          <a:endParaRPr lang="en-US"/>
        </a:p>
      </dgm:t>
    </dgm:pt>
    <dgm:pt modelId="{35CF9B0E-9DDC-4775-B334-A5504E04988B}" type="pres">
      <dgm:prSet presAssocID="{543ED34C-CD0B-4B08-BF5D-CA19DFCA0851}" presName="accent_2" presStyleCnt="0"/>
      <dgm:spPr/>
    </dgm:pt>
    <dgm:pt modelId="{4459BD0F-C4D4-4CF9-B97B-79F6E0C4F3EB}" type="pres">
      <dgm:prSet presAssocID="{543ED34C-CD0B-4B08-BF5D-CA19DFCA0851}" presName="accentRepeatNode" presStyleLbl="solidFgAcc1" presStyleIdx="1" presStyleCnt="2"/>
      <dgm:spPr/>
    </dgm:pt>
  </dgm:ptLst>
  <dgm:cxnLst>
    <dgm:cxn modelId="{10FE7454-CD83-4600-92F4-75207E78A8EF}" srcId="{56A69A17-46F2-4423-B385-BC6AE118C4D4}" destId="{937D1D97-100D-4C31-AAB8-B3079A688B99}" srcOrd="0" destOrd="0" parTransId="{2A4EBE31-E198-4E80-B3E5-64839AF55F20}" sibTransId="{79637064-B4E3-4835-9847-EB2903511860}"/>
    <dgm:cxn modelId="{B0B20DAD-9B7E-4FE2-A563-E410AC41085F}" type="presOf" srcId="{543ED34C-CD0B-4B08-BF5D-CA19DFCA0851}" destId="{2CB64870-FFA0-4303-A3E8-9CF58ABC1B73}" srcOrd="0" destOrd="0" presId="urn:microsoft.com/office/officeart/2008/layout/VerticalCurvedList"/>
    <dgm:cxn modelId="{B6ADA0AA-FB85-4C12-ABC1-659D9328FEAF}" type="presOf" srcId="{79637064-B4E3-4835-9847-EB2903511860}" destId="{A573ECF4-8E83-4B12-8BC1-BD50CA58FADB}" srcOrd="0" destOrd="0" presId="urn:microsoft.com/office/officeart/2008/layout/VerticalCurvedList"/>
    <dgm:cxn modelId="{2A4695DB-8D57-4E83-A8D0-0241EC8C2875}" type="presOf" srcId="{937D1D97-100D-4C31-AAB8-B3079A688B99}" destId="{658B0583-6714-4B66-996D-3BA40668ACDB}" srcOrd="0" destOrd="0" presId="urn:microsoft.com/office/officeart/2008/layout/VerticalCurvedList"/>
    <dgm:cxn modelId="{69A0BAB4-95F6-4285-9F92-47536E7E1777}" type="presOf" srcId="{56A69A17-46F2-4423-B385-BC6AE118C4D4}" destId="{602024C4-ED9D-4CA3-8485-FA5F7300669A}" srcOrd="0" destOrd="0" presId="urn:microsoft.com/office/officeart/2008/layout/VerticalCurvedList"/>
    <dgm:cxn modelId="{3D7E385D-CCFA-4D66-8279-9371CCEDF0B0}" srcId="{56A69A17-46F2-4423-B385-BC6AE118C4D4}" destId="{543ED34C-CD0B-4B08-BF5D-CA19DFCA0851}" srcOrd="1" destOrd="0" parTransId="{EC14AC47-E81C-4D04-BEDB-26836CD84D5A}" sibTransId="{E27AC662-4AF5-41AD-A577-6A7BDAE7B564}"/>
    <dgm:cxn modelId="{1DC97610-BA80-4B82-BB33-3EDB5647380C}" type="presParOf" srcId="{602024C4-ED9D-4CA3-8485-FA5F7300669A}" destId="{C98C3F56-8A6D-403C-99E9-0476C138B371}" srcOrd="0" destOrd="0" presId="urn:microsoft.com/office/officeart/2008/layout/VerticalCurvedList"/>
    <dgm:cxn modelId="{6CA498E8-285D-485F-8113-709E972A1D37}" type="presParOf" srcId="{C98C3F56-8A6D-403C-99E9-0476C138B371}" destId="{8057DA76-A056-4406-B2D3-18B7DA21D5EC}" srcOrd="0" destOrd="0" presId="urn:microsoft.com/office/officeart/2008/layout/VerticalCurvedList"/>
    <dgm:cxn modelId="{CEBC2481-B998-4D9F-8B1E-36476CFACCBA}" type="presParOf" srcId="{8057DA76-A056-4406-B2D3-18B7DA21D5EC}" destId="{323FB887-FEA0-4CE6-B1A4-06F8C3449A0C}" srcOrd="0" destOrd="0" presId="urn:microsoft.com/office/officeart/2008/layout/VerticalCurvedList"/>
    <dgm:cxn modelId="{163235C5-190D-46AA-B378-C573CE53EB5C}" type="presParOf" srcId="{8057DA76-A056-4406-B2D3-18B7DA21D5EC}" destId="{A573ECF4-8E83-4B12-8BC1-BD50CA58FADB}" srcOrd="1" destOrd="0" presId="urn:microsoft.com/office/officeart/2008/layout/VerticalCurvedList"/>
    <dgm:cxn modelId="{65114CAC-C6FA-4A16-906D-99730CC5399B}" type="presParOf" srcId="{8057DA76-A056-4406-B2D3-18B7DA21D5EC}" destId="{8E491056-6BB0-4601-AA0A-0C017EA2A454}" srcOrd="2" destOrd="0" presId="urn:microsoft.com/office/officeart/2008/layout/VerticalCurvedList"/>
    <dgm:cxn modelId="{7F8D8445-6C31-4EBC-9C7D-B3BF6668EFD4}" type="presParOf" srcId="{8057DA76-A056-4406-B2D3-18B7DA21D5EC}" destId="{58121768-7882-4905-88D5-866DC986F0B2}" srcOrd="3" destOrd="0" presId="urn:microsoft.com/office/officeart/2008/layout/VerticalCurvedList"/>
    <dgm:cxn modelId="{182468D1-704C-4641-AC0E-BF13D2FD4764}" type="presParOf" srcId="{C98C3F56-8A6D-403C-99E9-0476C138B371}" destId="{658B0583-6714-4B66-996D-3BA40668ACDB}" srcOrd="1" destOrd="0" presId="urn:microsoft.com/office/officeart/2008/layout/VerticalCurvedList"/>
    <dgm:cxn modelId="{8382AD37-ED15-4AFE-A5B8-73AA2E0AC249}" type="presParOf" srcId="{C98C3F56-8A6D-403C-99E9-0476C138B371}" destId="{ACA5CAC3-3F1D-437D-830A-76C057F5F80E}" srcOrd="2" destOrd="0" presId="urn:microsoft.com/office/officeart/2008/layout/VerticalCurvedList"/>
    <dgm:cxn modelId="{3E3D5A18-B5DA-4405-AB5E-A01CC3931184}" type="presParOf" srcId="{ACA5CAC3-3F1D-437D-830A-76C057F5F80E}" destId="{AE999468-1E2C-41E1-89D2-5F87ABD992B8}" srcOrd="0" destOrd="0" presId="urn:microsoft.com/office/officeart/2008/layout/VerticalCurvedList"/>
    <dgm:cxn modelId="{0E50A74E-3E2D-42EA-A3FE-1A128A569B7D}" type="presParOf" srcId="{C98C3F56-8A6D-403C-99E9-0476C138B371}" destId="{2CB64870-FFA0-4303-A3E8-9CF58ABC1B73}" srcOrd="3" destOrd="0" presId="urn:microsoft.com/office/officeart/2008/layout/VerticalCurvedList"/>
    <dgm:cxn modelId="{618D91D2-A27D-4611-856D-74BC1C17117D}" type="presParOf" srcId="{C98C3F56-8A6D-403C-99E9-0476C138B371}" destId="{35CF9B0E-9DDC-4775-B334-A5504E04988B}" srcOrd="4" destOrd="0" presId="urn:microsoft.com/office/officeart/2008/layout/VerticalCurvedList"/>
    <dgm:cxn modelId="{CED93384-24AE-453E-B67A-9A9AFC8D97FF}" type="presParOf" srcId="{35CF9B0E-9DDC-4775-B334-A5504E04988B}" destId="{4459BD0F-C4D4-4CF9-B97B-79F6E0C4F3E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9C9D50-75AC-4304-ACEA-2E0818935017}"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970FF510-840B-4B32-AD04-07CB5B6EC1F3}">
      <dgm:prSet/>
      <dgm:spPr/>
      <dgm:t>
        <a:bodyPr/>
        <a:lstStyle/>
        <a:p>
          <a:pPr rtl="0"/>
          <a:r>
            <a:rPr lang="en-GB" smtClean="0"/>
            <a:t>The main objective of the Standard is to promote confidence in bodies performing inspection. </a:t>
          </a:r>
          <a:endParaRPr lang="en-US"/>
        </a:p>
      </dgm:t>
    </dgm:pt>
    <dgm:pt modelId="{56056559-B398-4CD7-A2CF-497EB7022853}" type="parTrans" cxnId="{6A612516-A4C4-416C-8F01-858870F0C69A}">
      <dgm:prSet/>
      <dgm:spPr/>
      <dgm:t>
        <a:bodyPr/>
        <a:lstStyle/>
        <a:p>
          <a:endParaRPr lang="en-US"/>
        </a:p>
      </dgm:t>
    </dgm:pt>
    <dgm:pt modelId="{3090550D-2C1C-4683-A663-4147D679F314}" type="sibTrans" cxnId="{6A612516-A4C4-416C-8F01-858870F0C69A}">
      <dgm:prSet/>
      <dgm:spPr/>
      <dgm:t>
        <a:bodyPr/>
        <a:lstStyle/>
        <a:p>
          <a:endParaRPr lang="en-US"/>
        </a:p>
      </dgm:t>
    </dgm:pt>
    <dgm:pt modelId="{A8D5BA78-43A8-41C7-B784-257693618618}">
      <dgm:prSet/>
      <dgm:spPr/>
      <dgm:t>
        <a:bodyPr/>
        <a:lstStyle/>
        <a:p>
          <a:pPr rtl="0"/>
          <a:r>
            <a:rPr lang="en-GB" smtClean="0"/>
            <a:t>Inspection bodies carry out assessments on behalf of private clients, their parent organizations, or authorities, with the objective of providing information about the conformity of inspected items with regulations, standards, specifications, inspection schemes or contracts.</a:t>
          </a:r>
          <a:r>
            <a:rPr lang="de-DE" smtClean="0"/>
            <a:t> </a:t>
          </a:r>
          <a:endParaRPr lang="en-US"/>
        </a:p>
      </dgm:t>
    </dgm:pt>
    <dgm:pt modelId="{94DA7E59-922F-4B6E-8BA4-670799DB33FF}" type="parTrans" cxnId="{38F7AD83-022E-4EF0-8CD3-E1ACB6036130}">
      <dgm:prSet/>
      <dgm:spPr/>
      <dgm:t>
        <a:bodyPr/>
        <a:lstStyle/>
        <a:p>
          <a:endParaRPr lang="en-US"/>
        </a:p>
      </dgm:t>
    </dgm:pt>
    <dgm:pt modelId="{640D08E8-BC4E-4B7D-9315-7D11958F1C5A}" type="sibTrans" cxnId="{38F7AD83-022E-4EF0-8CD3-E1ACB6036130}">
      <dgm:prSet/>
      <dgm:spPr/>
      <dgm:t>
        <a:bodyPr/>
        <a:lstStyle/>
        <a:p>
          <a:endParaRPr lang="en-US"/>
        </a:p>
      </dgm:t>
    </dgm:pt>
    <dgm:pt modelId="{3ED9EE25-B4EE-4A13-8FF1-CBA63E34BF0F}" type="pres">
      <dgm:prSet presAssocID="{D79C9D50-75AC-4304-ACEA-2E0818935017}" presName="Name0" presStyleCnt="0">
        <dgm:presLayoutVars>
          <dgm:chMax val="7"/>
          <dgm:chPref val="7"/>
          <dgm:dir/>
        </dgm:presLayoutVars>
      </dgm:prSet>
      <dgm:spPr/>
      <dgm:t>
        <a:bodyPr/>
        <a:lstStyle/>
        <a:p>
          <a:endParaRPr lang="en-US"/>
        </a:p>
      </dgm:t>
    </dgm:pt>
    <dgm:pt modelId="{5DDF0CE1-6829-48ED-846E-03E322EFE499}" type="pres">
      <dgm:prSet presAssocID="{D79C9D50-75AC-4304-ACEA-2E0818935017}" presName="Name1" presStyleCnt="0"/>
      <dgm:spPr/>
    </dgm:pt>
    <dgm:pt modelId="{71E41761-9A25-49E7-8F87-D35A320B3DA1}" type="pres">
      <dgm:prSet presAssocID="{D79C9D50-75AC-4304-ACEA-2E0818935017}" presName="cycle" presStyleCnt="0"/>
      <dgm:spPr/>
    </dgm:pt>
    <dgm:pt modelId="{60BCD111-B0B9-4F77-A98C-D4FF4E1CE022}" type="pres">
      <dgm:prSet presAssocID="{D79C9D50-75AC-4304-ACEA-2E0818935017}" presName="srcNode" presStyleLbl="node1" presStyleIdx="0" presStyleCnt="2"/>
      <dgm:spPr/>
    </dgm:pt>
    <dgm:pt modelId="{1FDE80D9-130B-4624-9D52-51956323F137}" type="pres">
      <dgm:prSet presAssocID="{D79C9D50-75AC-4304-ACEA-2E0818935017}" presName="conn" presStyleLbl="parChTrans1D2" presStyleIdx="0" presStyleCnt="1"/>
      <dgm:spPr/>
      <dgm:t>
        <a:bodyPr/>
        <a:lstStyle/>
        <a:p>
          <a:endParaRPr lang="en-US"/>
        </a:p>
      </dgm:t>
    </dgm:pt>
    <dgm:pt modelId="{6860258D-D579-445A-861D-556F4ADC7361}" type="pres">
      <dgm:prSet presAssocID="{D79C9D50-75AC-4304-ACEA-2E0818935017}" presName="extraNode" presStyleLbl="node1" presStyleIdx="0" presStyleCnt="2"/>
      <dgm:spPr/>
    </dgm:pt>
    <dgm:pt modelId="{A00CAFAE-BDF2-4B83-903D-6BCA6ED67309}" type="pres">
      <dgm:prSet presAssocID="{D79C9D50-75AC-4304-ACEA-2E0818935017}" presName="dstNode" presStyleLbl="node1" presStyleIdx="0" presStyleCnt="2"/>
      <dgm:spPr/>
    </dgm:pt>
    <dgm:pt modelId="{77DFC18D-211C-479B-BA41-0E831B7A356B}" type="pres">
      <dgm:prSet presAssocID="{970FF510-840B-4B32-AD04-07CB5B6EC1F3}" presName="text_1" presStyleLbl="node1" presStyleIdx="0" presStyleCnt="2">
        <dgm:presLayoutVars>
          <dgm:bulletEnabled val="1"/>
        </dgm:presLayoutVars>
      </dgm:prSet>
      <dgm:spPr/>
      <dgm:t>
        <a:bodyPr/>
        <a:lstStyle/>
        <a:p>
          <a:endParaRPr lang="en-US"/>
        </a:p>
      </dgm:t>
    </dgm:pt>
    <dgm:pt modelId="{27F5CC1E-CF14-4148-82DB-EFF2D9C79BD6}" type="pres">
      <dgm:prSet presAssocID="{970FF510-840B-4B32-AD04-07CB5B6EC1F3}" presName="accent_1" presStyleCnt="0"/>
      <dgm:spPr/>
    </dgm:pt>
    <dgm:pt modelId="{9C997B3F-E36B-4A57-8CF4-3777BA120BB6}" type="pres">
      <dgm:prSet presAssocID="{970FF510-840B-4B32-AD04-07CB5B6EC1F3}" presName="accentRepeatNode" presStyleLbl="solidFgAcc1" presStyleIdx="0" presStyleCnt="2"/>
      <dgm:spPr/>
    </dgm:pt>
    <dgm:pt modelId="{0ED5E7B0-0178-4877-AB3F-6704C9AEE611}" type="pres">
      <dgm:prSet presAssocID="{A8D5BA78-43A8-41C7-B784-257693618618}" presName="text_2" presStyleLbl="node1" presStyleIdx="1" presStyleCnt="2">
        <dgm:presLayoutVars>
          <dgm:bulletEnabled val="1"/>
        </dgm:presLayoutVars>
      </dgm:prSet>
      <dgm:spPr/>
      <dgm:t>
        <a:bodyPr/>
        <a:lstStyle/>
        <a:p>
          <a:endParaRPr lang="en-US"/>
        </a:p>
      </dgm:t>
    </dgm:pt>
    <dgm:pt modelId="{C299CFF6-E94C-4E72-9CDE-D88C40D95190}" type="pres">
      <dgm:prSet presAssocID="{A8D5BA78-43A8-41C7-B784-257693618618}" presName="accent_2" presStyleCnt="0"/>
      <dgm:spPr/>
    </dgm:pt>
    <dgm:pt modelId="{B722065C-D658-4E85-A447-78601693914F}" type="pres">
      <dgm:prSet presAssocID="{A8D5BA78-43A8-41C7-B784-257693618618}" presName="accentRepeatNode" presStyleLbl="solidFgAcc1" presStyleIdx="1" presStyleCnt="2"/>
      <dgm:spPr/>
    </dgm:pt>
  </dgm:ptLst>
  <dgm:cxnLst>
    <dgm:cxn modelId="{6A612516-A4C4-416C-8F01-858870F0C69A}" srcId="{D79C9D50-75AC-4304-ACEA-2E0818935017}" destId="{970FF510-840B-4B32-AD04-07CB5B6EC1F3}" srcOrd="0" destOrd="0" parTransId="{56056559-B398-4CD7-A2CF-497EB7022853}" sibTransId="{3090550D-2C1C-4683-A663-4147D679F314}"/>
    <dgm:cxn modelId="{228F469F-5099-4135-9D19-29A86B43A676}" type="presOf" srcId="{D79C9D50-75AC-4304-ACEA-2E0818935017}" destId="{3ED9EE25-B4EE-4A13-8FF1-CBA63E34BF0F}" srcOrd="0" destOrd="0" presId="urn:microsoft.com/office/officeart/2008/layout/VerticalCurvedList"/>
    <dgm:cxn modelId="{38F7AD83-022E-4EF0-8CD3-E1ACB6036130}" srcId="{D79C9D50-75AC-4304-ACEA-2E0818935017}" destId="{A8D5BA78-43A8-41C7-B784-257693618618}" srcOrd="1" destOrd="0" parTransId="{94DA7E59-922F-4B6E-8BA4-670799DB33FF}" sibTransId="{640D08E8-BC4E-4B7D-9315-7D11958F1C5A}"/>
    <dgm:cxn modelId="{2C4C8AB1-57A6-4CA7-A0C9-92F61F0E0C48}" type="presOf" srcId="{A8D5BA78-43A8-41C7-B784-257693618618}" destId="{0ED5E7B0-0178-4877-AB3F-6704C9AEE611}" srcOrd="0" destOrd="0" presId="urn:microsoft.com/office/officeart/2008/layout/VerticalCurvedList"/>
    <dgm:cxn modelId="{C2DEAEB8-B41B-4E9E-AB28-53385E942A30}" type="presOf" srcId="{3090550D-2C1C-4683-A663-4147D679F314}" destId="{1FDE80D9-130B-4624-9D52-51956323F137}" srcOrd="0" destOrd="0" presId="urn:microsoft.com/office/officeart/2008/layout/VerticalCurvedList"/>
    <dgm:cxn modelId="{F2CAB947-6110-45CB-BAA3-DD475A2B8CC0}" type="presOf" srcId="{970FF510-840B-4B32-AD04-07CB5B6EC1F3}" destId="{77DFC18D-211C-479B-BA41-0E831B7A356B}" srcOrd="0" destOrd="0" presId="urn:microsoft.com/office/officeart/2008/layout/VerticalCurvedList"/>
    <dgm:cxn modelId="{F9FB30A0-7BBC-4BE0-AA1E-330B07E8E3A3}" type="presParOf" srcId="{3ED9EE25-B4EE-4A13-8FF1-CBA63E34BF0F}" destId="{5DDF0CE1-6829-48ED-846E-03E322EFE499}" srcOrd="0" destOrd="0" presId="urn:microsoft.com/office/officeart/2008/layout/VerticalCurvedList"/>
    <dgm:cxn modelId="{8BC32EF3-227D-4E4B-A0EF-B4BF2A01AB6B}" type="presParOf" srcId="{5DDF0CE1-6829-48ED-846E-03E322EFE499}" destId="{71E41761-9A25-49E7-8F87-D35A320B3DA1}" srcOrd="0" destOrd="0" presId="urn:microsoft.com/office/officeart/2008/layout/VerticalCurvedList"/>
    <dgm:cxn modelId="{084E9558-86D9-4282-B601-0CA9E2078D64}" type="presParOf" srcId="{71E41761-9A25-49E7-8F87-D35A320B3DA1}" destId="{60BCD111-B0B9-4F77-A98C-D4FF4E1CE022}" srcOrd="0" destOrd="0" presId="urn:microsoft.com/office/officeart/2008/layout/VerticalCurvedList"/>
    <dgm:cxn modelId="{D8163494-BD4E-42C6-B955-D5731EFDC7A5}" type="presParOf" srcId="{71E41761-9A25-49E7-8F87-D35A320B3DA1}" destId="{1FDE80D9-130B-4624-9D52-51956323F137}" srcOrd="1" destOrd="0" presId="urn:microsoft.com/office/officeart/2008/layout/VerticalCurvedList"/>
    <dgm:cxn modelId="{C1F11A99-2A54-4C58-9CA8-FAA4A56500FA}" type="presParOf" srcId="{71E41761-9A25-49E7-8F87-D35A320B3DA1}" destId="{6860258D-D579-445A-861D-556F4ADC7361}" srcOrd="2" destOrd="0" presId="urn:microsoft.com/office/officeart/2008/layout/VerticalCurvedList"/>
    <dgm:cxn modelId="{A02A2C25-4A32-4AA1-A1A2-FDECFD3352BF}" type="presParOf" srcId="{71E41761-9A25-49E7-8F87-D35A320B3DA1}" destId="{A00CAFAE-BDF2-4B83-903D-6BCA6ED67309}" srcOrd="3" destOrd="0" presId="urn:microsoft.com/office/officeart/2008/layout/VerticalCurvedList"/>
    <dgm:cxn modelId="{3E801D2D-BD31-4575-B86E-4870BF3073FF}" type="presParOf" srcId="{5DDF0CE1-6829-48ED-846E-03E322EFE499}" destId="{77DFC18D-211C-479B-BA41-0E831B7A356B}" srcOrd="1" destOrd="0" presId="urn:microsoft.com/office/officeart/2008/layout/VerticalCurvedList"/>
    <dgm:cxn modelId="{6B28112C-C53C-4738-B561-E3959C9EA895}" type="presParOf" srcId="{5DDF0CE1-6829-48ED-846E-03E322EFE499}" destId="{27F5CC1E-CF14-4148-82DB-EFF2D9C79BD6}" srcOrd="2" destOrd="0" presId="urn:microsoft.com/office/officeart/2008/layout/VerticalCurvedList"/>
    <dgm:cxn modelId="{CA3077D6-F368-4CD0-911A-23101198E5FE}" type="presParOf" srcId="{27F5CC1E-CF14-4148-82DB-EFF2D9C79BD6}" destId="{9C997B3F-E36B-4A57-8CF4-3777BA120BB6}" srcOrd="0" destOrd="0" presId="urn:microsoft.com/office/officeart/2008/layout/VerticalCurvedList"/>
    <dgm:cxn modelId="{35294270-6E01-456A-8147-76F77FABFD95}" type="presParOf" srcId="{5DDF0CE1-6829-48ED-846E-03E322EFE499}" destId="{0ED5E7B0-0178-4877-AB3F-6704C9AEE611}" srcOrd="3" destOrd="0" presId="urn:microsoft.com/office/officeart/2008/layout/VerticalCurvedList"/>
    <dgm:cxn modelId="{AC8AB042-1A49-4E02-BC61-4CC284F43DA0}" type="presParOf" srcId="{5DDF0CE1-6829-48ED-846E-03E322EFE499}" destId="{C299CFF6-E94C-4E72-9CDE-D88C40D95190}" srcOrd="4" destOrd="0" presId="urn:microsoft.com/office/officeart/2008/layout/VerticalCurvedList"/>
    <dgm:cxn modelId="{F1FC661A-A31B-4072-AF8C-091B2BA9A68D}" type="presParOf" srcId="{C299CFF6-E94C-4E72-9CDE-D88C40D95190}" destId="{B722065C-D658-4E85-A447-78601693914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6920B8F8-C9DE-4D3A-A61E-203BF1774E8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CAA1808A-6D7D-4428-A02F-E87DB35A32A6}">
      <dgm:prSet/>
      <dgm:spPr/>
      <dgm:t>
        <a:bodyPr/>
        <a:lstStyle/>
        <a:p>
          <a:pPr rtl="0"/>
          <a:r>
            <a:rPr lang="en-GB" dirty="0" smtClean="0"/>
            <a:t>Requirements on reports and certificates have been considerably improved</a:t>
          </a:r>
          <a:endParaRPr lang="en-US" dirty="0"/>
        </a:p>
      </dgm:t>
    </dgm:pt>
    <dgm:pt modelId="{1EA60DDB-587F-4924-AD46-BE151DAADA03}" type="parTrans" cxnId="{175B36C4-46AF-4BD1-B54D-81D61283953E}">
      <dgm:prSet/>
      <dgm:spPr/>
      <dgm:t>
        <a:bodyPr/>
        <a:lstStyle/>
        <a:p>
          <a:endParaRPr lang="en-US"/>
        </a:p>
      </dgm:t>
    </dgm:pt>
    <dgm:pt modelId="{70CF781D-6886-4629-BFA9-16EFF487E173}" type="sibTrans" cxnId="{175B36C4-46AF-4BD1-B54D-81D61283953E}">
      <dgm:prSet/>
      <dgm:spPr/>
      <dgm:t>
        <a:bodyPr/>
        <a:lstStyle/>
        <a:p>
          <a:endParaRPr lang="en-US"/>
        </a:p>
      </dgm:t>
    </dgm:pt>
    <dgm:pt modelId="{37674C35-A24B-4636-8B64-B54F5382A774}">
      <dgm:prSet/>
      <dgm:spPr/>
      <dgm:t>
        <a:bodyPr/>
        <a:lstStyle/>
        <a:p>
          <a:pPr rtl="0"/>
          <a:r>
            <a:rPr lang="en-GB" dirty="0" smtClean="0"/>
            <a:t>The standard provides a list of elements that have to be included in a report or certificate (clause 7.4.2) and of optional elements that can be included (informative Annex B).</a:t>
          </a:r>
          <a:endParaRPr lang="en-US" dirty="0"/>
        </a:p>
      </dgm:t>
    </dgm:pt>
    <dgm:pt modelId="{0365609F-0AD3-48C7-8080-83CE7EBDA03B}" type="parTrans" cxnId="{2B91926C-28E8-48C7-8871-CB3BD7D9C9C8}">
      <dgm:prSet/>
      <dgm:spPr/>
      <dgm:t>
        <a:bodyPr/>
        <a:lstStyle/>
        <a:p>
          <a:endParaRPr lang="en-US"/>
        </a:p>
      </dgm:t>
    </dgm:pt>
    <dgm:pt modelId="{334CC5A1-FF69-48C6-B263-87736F7A0824}" type="sibTrans" cxnId="{2B91926C-28E8-48C7-8871-CB3BD7D9C9C8}">
      <dgm:prSet/>
      <dgm:spPr/>
      <dgm:t>
        <a:bodyPr/>
        <a:lstStyle/>
        <a:p>
          <a:endParaRPr lang="en-US"/>
        </a:p>
      </dgm:t>
    </dgm:pt>
    <dgm:pt modelId="{A1356314-1480-4363-AF51-AF90A26D6535}" type="pres">
      <dgm:prSet presAssocID="{6920B8F8-C9DE-4D3A-A61E-203BF1774E8E}" presName="Name0" presStyleCnt="0">
        <dgm:presLayoutVars>
          <dgm:chMax val="7"/>
          <dgm:chPref val="7"/>
          <dgm:dir/>
        </dgm:presLayoutVars>
      </dgm:prSet>
      <dgm:spPr/>
      <dgm:t>
        <a:bodyPr/>
        <a:lstStyle/>
        <a:p>
          <a:endParaRPr lang="en-US"/>
        </a:p>
      </dgm:t>
    </dgm:pt>
    <dgm:pt modelId="{7A2B9907-A2D9-407B-BC83-2BEDD5D02EC2}" type="pres">
      <dgm:prSet presAssocID="{6920B8F8-C9DE-4D3A-A61E-203BF1774E8E}" presName="Name1" presStyleCnt="0"/>
      <dgm:spPr/>
    </dgm:pt>
    <dgm:pt modelId="{CDEC9EDE-5BB3-4BF2-90A2-10E7F2B1DD2A}" type="pres">
      <dgm:prSet presAssocID="{6920B8F8-C9DE-4D3A-A61E-203BF1774E8E}" presName="cycle" presStyleCnt="0"/>
      <dgm:spPr/>
    </dgm:pt>
    <dgm:pt modelId="{F70F68C9-4244-4106-8512-4E4FC2F76E43}" type="pres">
      <dgm:prSet presAssocID="{6920B8F8-C9DE-4D3A-A61E-203BF1774E8E}" presName="srcNode" presStyleLbl="node1" presStyleIdx="0" presStyleCnt="2"/>
      <dgm:spPr/>
    </dgm:pt>
    <dgm:pt modelId="{998A1358-7900-404A-9322-46F86F0A2F74}" type="pres">
      <dgm:prSet presAssocID="{6920B8F8-C9DE-4D3A-A61E-203BF1774E8E}" presName="conn" presStyleLbl="parChTrans1D2" presStyleIdx="0" presStyleCnt="1"/>
      <dgm:spPr/>
      <dgm:t>
        <a:bodyPr/>
        <a:lstStyle/>
        <a:p>
          <a:endParaRPr lang="en-US"/>
        </a:p>
      </dgm:t>
    </dgm:pt>
    <dgm:pt modelId="{8409739F-AE3B-4D6A-9B17-93FBDD98FF9F}" type="pres">
      <dgm:prSet presAssocID="{6920B8F8-C9DE-4D3A-A61E-203BF1774E8E}" presName="extraNode" presStyleLbl="node1" presStyleIdx="0" presStyleCnt="2"/>
      <dgm:spPr/>
    </dgm:pt>
    <dgm:pt modelId="{77E5004F-8727-488C-AF3E-7D1B4C1E2480}" type="pres">
      <dgm:prSet presAssocID="{6920B8F8-C9DE-4D3A-A61E-203BF1774E8E}" presName="dstNode" presStyleLbl="node1" presStyleIdx="0" presStyleCnt="2"/>
      <dgm:spPr/>
    </dgm:pt>
    <dgm:pt modelId="{DF48F870-EE5D-4F3B-AD7F-88FE13CA1725}" type="pres">
      <dgm:prSet presAssocID="{CAA1808A-6D7D-4428-A02F-E87DB35A32A6}" presName="text_1" presStyleLbl="node1" presStyleIdx="0" presStyleCnt="2">
        <dgm:presLayoutVars>
          <dgm:bulletEnabled val="1"/>
        </dgm:presLayoutVars>
      </dgm:prSet>
      <dgm:spPr/>
      <dgm:t>
        <a:bodyPr/>
        <a:lstStyle/>
        <a:p>
          <a:endParaRPr lang="en-US"/>
        </a:p>
      </dgm:t>
    </dgm:pt>
    <dgm:pt modelId="{F94DFEA3-ECE6-48BC-B0A8-55A55DCDF44E}" type="pres">
      <dgm:prSet presAssocID="{CAA1808A-6D7D-4428-A02F-E87DB35A32A6}" presName="accent_1" presStyleCnt="0"/>
      <dgm:spPr/>
    </dgm:pt>
    <dgm:pt modelId="{2E21319B-A16B-4C49-A43A-3B2D00C0479C}" type="pres">
      <dgm:prSet presAssocID="{CAA1808A-6D7D-4428-A02F-E87DB35A32A6}" presName="accentRepeatNode" presStyleLbl="solidFgAcc1" presStyleIdx="0" presStyleCnt="2"/>
      <dgm:spPr/>
    </dgm:pt>
    <dgm:pt modelId="{9F1B746A-659C-42F9-9587-AAA9A1024411}" type="pres">
      <dgm:prSet presAssocID="{37674C35-A24B-4636-8B64-B54F5382A774}" presName="text_2" presStyleLbl="node1" presStyleIdx="1" presStyleCnt="2">
        <dgm:presLayoutVars>
          <dgm:bulletEnabled val="1"/>
        </dgm:presLayoutVars>
      </dgm:prSet>
      <dgm:spPr/>
      <dgm:t>
        <a:bodyPr/>
        <a:lstStyle/>
        <a:p>
          <a:endParaRPr lang="en-US"/>
        </a:p>
      </dgm:t>
    </dgm:pt>
    <dgm:pt modelId="{08FE76C9-4F16-4704-B361-29963DDA4521}" type="pres">
      <dgm:prSet presAssocID="{37674C35-A24B-4636-8B64-B54F5382A774}" presName="accent_2" presStyleCnt="0"/>
      <dgm:spPr/>
    </dgm:pt>
    <dgm:pt modelId="{6DE468CE-AF7F-49F7-9644-34DC5958FDE4}" type="pres">
      <dgm:prSet presAssocID="{37674C35-A24B-4636-8B64-B54F5382A774}" presName="accentRepeatNode" presStyleLbl="solidFgAcc1" presStyleIdx="1" presStyleCnt="2"/>
      <dgm:spPr/>
    </dgm:pt>
  </dgm:ptLst>
  <dgm:cxnLst>
    <dgm:cxn modelId="{98649D1E-8193-436C-B4AE-C66A5326C20D}" type="presOf" srcId="{6920B8F8-C9DE-4D3A-A61E-203BF1774E8E}" destId="{A1356314-1480-4363-AF51-AF90A26D6535}" srcOrd="0" destOrd="0" presId="urn:microsoft.com/office/officeart/2008/layout/VerticalCurvedList"/>
    <dgm:cxn modelId="{2B91926C-28E8-48C7-8871-CB3BD7D9C9C8}" srcId="{6920B8F8-C9DE-4D3A-A61E-203BF1774E8E}" destId="{37674C35-A24B-4636-8B64-B54F5382A774}" srcOrd="1" destOrd="0" parTransId="{0365609F-0AD3-48C7-8080-83CE7EBDA03B}" sibTransId="{334CC5A1-FF69-48C6-B263-87736F7A0824}"/>
    <dgm:cxn modelId="{312D5B12-9847-4A49-9EF5-FA126AC164A0}" type="presOf" srcId="{70CF781D-6886-4629-BFA9-16EFF487E173}" destId="{998A1358-7900-404A-9322-46F86F0A2F74}" srcOrd="0" destOrd="0" presId="urn:microsoft.com/office/officeart/2008/layout/VerticalCurvedList"/>
    <dgm:cxn modelId="{B7596079-2F8C-4A45-A7B2-9FA67C8E2575}" type="presOf" srcId="{CAA1808A-6D7D-4428-A02F-E87DB35A32A6}" destId="{DF48F870-EE5D-4F3B-AD7F-88FE13CA1725}" srcOrd="0" destOrd="0" presId="urn:microsoft.com/office/officeart/2008/layout/VerticalCurvedList"/>
    <dgm:cxn modelId="{4B19E777-51F9-40DE-95EA-C81FB1173C04}" type="presOf" srcId="{37674C35-A24B-4636-8B64-B54F5382A774}" destId="{9F1B746A-659C-42F9-9587-AAA9A1024411}" srcOrd="0" destOrd="0" presId="urn:microsoft.com/office/officeart/2008/layout/VerticalCurvedList"/>
    <dgm:cxn modelId="{175B36C4-46AF-4BD1-B54D-81D61283953E}" srcId="{6920B8F8-C9DE-4D3A-A61E-203BF1774E8E}" destId="{CAA1808A-6D7D-4428-A02F-E87DB35A32A6}" srcOrd="0" destOrd="0" parTransId="{1EA60DDB-587F-4924-AD46-BE151DAADA03}" sibTransId="{70CF781D-6886-4629-BFA9-16EFF487E173}"/>
    <dgm:cxn modelId="{1B6BBDA0-64F1-471B-8CAB-42D40C937A39}" type="presParOf" srcId="{A1356314-1480-4363-AF51-AF90A26D6535}" destId="{7A2B9907-A2D9-407B-BC83-2BEDD5D02EC2}" srcOrd="0" destOrd="0" presId="urn:microsoft.com/office/officeart/2008/layout/VerticalCurvedList"/>
    <dgm:cxn modelId="{C962BE4C-AD53-474A-8815-42F4C6463EF6}" type="presParOf" srcId="{7A2B9907-A2D9-407B-BC83-2BEDD5D02EC2}" destId="{CDEC9EDE-5BB3-4BF2-90A2-10E7F2B1DD2A}" srcOrd="0" destOrd="0" presId="urn:microsoft.com/office/officeart/2008/layout/VerticalCurvedList"/>
    <dgm:cxn modelId="{BBFCA496-C6E2-40CA-A914-A1EF5C1B01A5}" type="presParOf" srcId="{CDEC9EDE-5BB3-4BF2-90A2-10E7F2B1DD2A}" destId="{F70F68C9-4244-4106-8512-4E4FC2F76E43}" srcOrd="0" destOrd="0" presId="urn:microsoft.com/office/officeart/2008/layout/VerticalCurvedList"/>
    <dgm:cxn modelId="{766A262A-7D14-475F-A0AC-C331055B8BE0}" type="presParOf" srcId="{CDEC9EDE-5BB3-4BF2-90A2-10E7F2B1DD2A}" destId="{998A1358-7900-404A-9322-46F86F0A2F74}" srcOrd="1" destOrd="0" presId="urn:microsoft.com/office/officeart/2008/layout/VerticalCurvedList"/>
    <dgm:cxn modelId="{7DBD4808-9477-43BC-913F-5F5EF9AD8FB3}" type="presParOf" srcId="{CDEC9EDE-5BB3-4BF2-90A2-10E7F2B1DD2A}" destId="{8409739F-AE3B-4D6A-9B17-93FBDD98FF9F}" srcOrd="2" destOrd="0" presId="urn:microsoft.com/office/officeart/2008/layout/VerticalCurvedList"/>
    <dgm:cxn modelId="{45D0D07E-D82E-4072-BBF5-BF5D0FEF77F1}" type="presParOf" srcId="{CDEC9EDE-5BB3-4BF2-90A2-10E7F2B1DD2A}" destId="{77E5004F-8727-488C-AF3E-7D1B4C1E2480}" srcOrd="3" destOrd="0" presId="urn:microsoft.com/office/officeart/2008/layout/VerticalCurvedList"/>
    <dgm:cxn modelId="{D9E9EF55-A881-406B-BA5B-72D6AA99A46E}" type="presParOf" srcId="{7A2B9907-A2D9-407B-BC83-2BEDD5D02EC2}" destId="{DF48F870-EE5D-4F3B-AD7F-88FE13CA1725}" srcOrd="1" destOrd="0" presId="urn:microsoft.com/office/officeart/2008/layout/VerticalCurvedList"/>
    <dgm:cxn modelId="{D47BA5A5-8955-4DEF-B140-F131C1A2D2A7}" type="presParOf" srcId="{7A2B9907-A2D9-407B-BC83-2BEDD5D02EC2}" destId="{F94DFEA3-ECE6-48BC-B0A8-55A55DCDF44E}" srcOrd="2" destOrd="0" presId="urn:microsoft.com/office/officeart/2008/layout/VerticalCurvedList"/>
    <dgm:cxn modelId="{86BEBA08-47EB-4524-B63C-63BAD8C3CBEB}" type="presParOf" srcId="{F94DFEA3-ECE6-48BC-B0A8-55A55DCDF44E}" destId="{2E21319B-A16B-4C49-A43A-3B2D00C0479C}" srcOrd="0" destOrd="0" presId="urn:microsoft.com/office/officeart/2008/layout/VerticalCurvedList"/>
    <dgm:cxn modelId="{D95F904E-C240-4B5D-B337-2316473D3977}" type="presParOf" srcId="{7A2B9907-A2D9-407B-BC83-2BEDD5D02EC2}" destId="{9F1B746A-659C-42F9-9587-AAA9A1024411}" srcOrd="3" destOrd="0" presId="urn:microsoft.com/office/officeart/2008/layout/VerticalCurvedList"/>
    <dgm:cxn modelId="{193A5EE3-B1A3-4040-BD6A-02BBADC1B840}" type="presParOf" srcId="{7A2B9907-A2D9-407B-BC83-2BEDD5D02EC2}" destId="{08FE76C9-4F16-4704-B361-29963DDA4521}" srcOrd="4" destOrd="0" presId="urn:microsoft.com/office/officeart/2008/layout/VerticalCurvedList"/>
    <dgm:cxn modelId="{02A2FA9B-61D7-4BCB-9E6F-C2B87C77C034}" type="presParOf" srcId="{08FE76C9-4F16-4704-B361-29963DDA4521}" destId="{6DE468CE-AF7F-49F7-9644-34DC5958FDE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1FDA711-44D4-4BE3-9F92-498912243150}"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n-US"/>
        </a:p>
      </dgm:t>
    </dgm:pt>
    <dgm:pt modelId="{5A4B50E7-3EB5-4C37-B62C-636208D509B7}">
      <dgm:prSet/>
      <dgm:spPr/>
      <dgm:t>
        <a:bodyPr/>
        <a:lstStyle/>
        <a:p>
          <a:pPr rtl="0"/>
          <a:r>
            <a:rPr lang="en-GB" smtClean="0"/>
            <a:t>The management system requirements</a:t>
          </a:r>
          <a:r>
            <a:rPr lang="en-GB" b="1" smtClean="0"/>
            <a:t> </a:t>
          </a:r>
          <a:r>
            <a:rPr lang="en-GB" smtClean="0"/>
            <a:t>are concentrated in chapter 8. </a:t>
          </a:r>
          <a:endParaRPr lang="en-US"/>
        </a:p>
      </dgm:t>
    </dgm:pt>
    <dgm:pt modelId="{5EB733DA-4406-4038-AF46-BFB41F61989A}" type="parTrans" cxnId="{432FC98C-6B32-43BC-A4CF-00FD5E2DD660}">
      <dgm:prSet/>
      <dgm:spPr/>
      <dgm:t>
        <a:bodyPr/>
        <a:lstStyle/>
        <a:p>
          <a:endParaRPr lang="en-US"/>
        </a:p>
      </dgm:t>
    </dgm:pt>
    <dgm:pt modelId="{CF752047-F9CF-4823-AC9F-48595F68E5D8}" type="sibTrans" cxnId="{432FC98C-6B32-43BC-A4CF-00FD5E2DD660}">
      <dgm:prSet/>
      <dgm:spPr/>
      <dgm:t>
        <a:bodyPr/>
        <a:lstStyle/>
        <a:p>
          <a:endParaRPr lang="en-US"/>
        </a:p>
      </dgm:t>
    </dgm:pt>
    <dgm:pt modelId="{E898B739-DC67-493D-8FA9-68BF05B85D32}">
      <dgm:prSet/>
      <dgm:spPr/>
      <dgm:t>
        <a:bodyPr/>
        <a:lstStyle/>
        <a:p>
          <a:pPr rtl="0"/>
          <a:r>
            <a:rPr lang="en-GB" smtClean="0"/>
            <a:t>According to PAS 17005 the certification body has two options to establish and maintain a management system that is capable of achieving the consistent fulfilment of the requirements of ISO/IEC 17020. </a:t>
          </a:r>
          <a:endParaRPr lang="en-US"/>
        </a:p>
      </dgm:t>
    </dgm:pt>
    <dgm:pt modelId="{C136BF54-8007-4DC9-9972-03C811F5E793}" type="parTrans" cxnId="{24A19514-C8A7-4F2C-9BD4-4316A950B8CF}">
      <dgm:prSet/>
      <dgm:spPr/>
      <dgm:t>
        <a:bodyPr/>
        <a:lstStyle/>
        <a:p>
          <a:endParaRPr lang="en-US"/>
        </a:p>
      </dgm:t>
    </dgm:pt>
    <dgm:pt modelId="{3EE4B4F9-55E7-4086-89F2-A3E6CCD4F8D7}" type="sibTrans" cxnId="{24A19514-C8A7-4F2C-9BD4-4316A950B8CF}">
      <dgm:prSet/>
      <dgm:spPr/>
      <dgm:t>
        <a:bodyPr/>
        <a:lstStyle/>
        <a:p>
          <a:endParaRPr lang="en-US"/>
        </a:p>
      </dgm:t>
    </dgm:pt>
    <dgm:pt modelId="{9B6E1EC9-3CA3-4D1F-8605-B0A73509328E}">
      <dgm:prSet/>
      <dgm:spPr/>
      <dgm:t>
        <a:bodyPr/>
        <a:lstStyle/>
        <a:p>
          <a:pPr rtl="0"/>
          <a:r>
            <a:rPr lang="en-GB" smtClean="0"/>
            <a:t>The requirements of option A</a:t>
          </a:r>
          <a:r>
            <a:rPr lang="en-GB" b="1" smtClean="0"/>
            <a:t> </a:t>
          </a:r>
          <a:r>
            <a:rPr lang="en-GB" smtClean="0"/>
            <a:t>are provided in detail in clauses 8.2 to 8.8. </a:t>
          </a:r>
          <a:endParaRPr lang="en-US"/>
        </a:p>
      </dgm:t>
    </dgm:pt>
    <dgm:pt modelId="{72C3CDD7-75CA-44CF-9F49-16EE9FF279B0}" type="parTrans" cxnId="{1CC63AAC-0878-4A9E-B864-485B7152297D}">
      <dgm:prSet/>
      <dgm:spPr/>
      <dgm:t>
        <a:bodyPr/>
        <a:lstStyle/>
        <a:p>
          <a:endParaRPr lang="en-US"/>
        </a:p>
      </dgm:t>
    </dgm:pt>
    <dgm:pt modelId="{A445AC84-EC87-4B0B-B517-DDA703CF6C1B}" type="sibTrans" cxnId="{1CC63AAC-0878-4A9E-B864-485B7152297D}">
      <dgm:prSet/>
      <dgm:spPr/>
      <dgm:t>
        <a:bodyPr/>
        <a:lstStyle/>
        <a:p>
          <a:endParaRPr lang="en-US"/>
        </a:p>
      </dgm:t>
    </dgm:pt>
    <dgm:pt modelId="{3F35FDB5-AA5D-4CFF-AD17-BC53D1CD8C4D}">
      <dgm:prSet/>
      <dgm:spPr/>
      <dgm:t>
        <a:bodyPr/>
        <a:lstStyle/>
        <a:p>
          <a:pPr rtl="0"/>
          <a:r>
            <a:rPr lang="en-GB" smtClean="0"/>
            <a:t>Option B</a:t>
          </a:r>
          <a:r>
            <a:rPr lang="en-GB" b="1" smtClean="0"/>
            <a:t> </a:t>
          </a:r>
          <a:r>
            <a:rPr lang="en-GB" smtClean="0"/>
            <a:t>gives the possibility to use ISO 9001 as an alternative to fulfil the requirements contained in clause 8.2 to 8.8.</a:t>
          </a:r>
          <a:endParaRPr lang="en-US"/>
        </a:p>
      </dgm:t>
    </dgm:pt>
    <dgm:pt modelId="{D1D0058C-55E2-4043-B9B5-8ED1F6976ED7}" type="parTrans" cxnId="{F0F2171F-18C1-4F38-AD18-86C7FF7834EF}">
      <dgm:prSet/>
      <dgm:spPr/>
      <dgm:t>
        <a:bodyPr/>
        <a:lstStyle/>
        <a:p>
          <a:endParaRPr lang="en-US"/>
        </a:p>
      </dgm:t>
    </dgm:pt>
    <dgm:pt modelId="{EEE64E50-4142-40F8-BDF2-AFFF46D85913}" type="sibTrans" cxnId="{F0F2171F-18C1-4F38-AD18-86C7FF7834EF}">
      <dgm:prSet/>
      <dgm:spPr/>
      <dgm:t>
        <a:bodyPr/>
        <a:lstStyle/>
        <a:p>
          <a:endParaRPr lang="en-US"/>
        </a:p>
      </dgm:t>
    </dgm:pt>
    <dgm:pt modelId="{0A594665-91C2-45EC-AC6F-828F97A6413A}" type="pres">
      <dgm:prSet presAssocID="{D1FDA711-44D4-4BE3-9F92-498912243150}" presName="Name0" presStyleCnt="0">
        <dgm:presLayoutVars>
          <dgm:dir/>
          <dgm:animLvl val="lvl"/>
          <dgm:resizeHandles val="exact"/>
        </dgm:presLayoutVars>
      </dgm:prSet>
      <dgm:spPr/>
      <dgm:t>
        <a:bodyPr/>
        <a:lstStyle/>
        <a:p>
          <a:endParaRPr lang="en-US"/>
        </a:p>
      </dgm:t>
    </dgm:pt>
    <dgm:pt modelId="{17855209-FAD0-4AE8-A35B-C801E0AA07F4}" type="pres">
      <dgm:prSet presAssocID="{5A4B50E7-3EB5-4C37-B62C-636208D509B7}" presName="composite" presStyleCnt="0"/>
      <dgm:spPr/>
    </dgm:pt>
    <dgm:pt modelId="{38587EAE-ADCC-42F3-9B27-E2C10A0631C3}" type="pres">
      <dgm:prSet presAssocID="{5A4B50E7-3EB5-4C37-B62C-636208D509B7}" presName="parTx" presStyleLbl="alignNode1" presStyleIdx="0" presStyleCnt="1">
        <dgm:presLayoutVars>
          <dgm:chMax val="0"/>
          <dgm:chPref val="0"/>
          <dgm:bulletEnabled val="1"/>
        </dgm:presLayoutVars>
      </dgm:prSet>
      <dgm:spPr/>
      <dgm:t>
        <a:bodyPr/>
        <a:lstStyle/>
        <a:p>
          <a:endParaRPr lang="en-US"/>
        </a:p>
      </dgm:t>
    </dgm:pt>
    <dgm:pt modelId="{542A38C9-82BD-40BF-8CBA-98E646AC09DC}" type="pres">
      <dgm:prSet presAssocID="{5A4B50E7-3EB5-4C37-B62C-636208D509B7}" presName="desTx" presStyleLbl="alignAccFollowNode1" presStyleIdx="0" presStyleCnt="1">
        <dgm:presLayoutVars>
          <dgm:bulletEnabled val="1"/>
        </dgm:presLayoutVars>
      </dgm:prSet>
      <dgm:spPr/>
      <dgm:t>
        <a:bodyPr/>
        <a:lstStyle/>
        <a:p>
          <a:endParaRPr lang="en-US"/>
        </a:p>
      </dgm:t>
    </dgm:pt>
  </dgm:ptLst>
  <dgm:cxnLst>
    <dgm:cxn modelId="{9EAFCD67-36F3-4D7C-93F7-8D6DBC81D084}" type="presOf" srcId="{9B6E1EC9-3CA3-4D1F-8605-B0A73509328E}" destId="{542A38C9-82BD-40BF-8CBA-98E646AC09DC}" srcOrd="0" destOrd="1" presId="urn:microsoft.com/office/officeart/2005/8/layout/hList1"/>
    <dgm:cxn modelId="{F0F2171F-18C1-4F38-AD18-86C7FF7834EF}" srcId="{5A4B50E7-3EB5-4C37-B62C-636208D509B7}" destId="{3F35FDB5-AA5D-4CFF-AD17-BC53D1CD8C4D}" srcOrd="2" destOrd="0" parTransId="{D1D0058C-55E2-4043-B9B5-8ED1F6976ED7}" sibTransId="{EEE64E50-4142-40F8-BDF2-AFFF46D85913}"/>
    <dgm:cxn modelId="{FFA8EBEC-198E-4A35-BA16-11F79B7BCA55}" type="presOf" srcId="{D1FDA711-44D4-4BE3-9F92-498912243150}" destId="{0A594665-91C2-45EC-AC6F-828F97A6413A}" srcOrd="0" destOrd="0" presId="urn:microsoft.com/office/officeart/2005/8/layout/hList1"/>
    <dgm:cxn modelId="{156CA114-2325-4995-BED6-1562C56EEB16}" type="presOf" srcId="{3F35FDB5-AA5D-4CFF-AD17-BC53D1CD8C4D}" destId="{542A38C9-82BD-40BF-8CBA-98E646AC09DC}" srcOrd="0" destOrd="2" presId="urn:microsoft.com/office/officeart/2005/8/layout/hList1"/>
    <dgm:cxn modelId="{24A19514-C8A7-4F2C-9BD4-4316A950B8CF}" srcId="{5A4B50E7-3EB5-4C37-B62C-636208D509B7}" destId="{E898B739-DC67-493D-8FA9-68BF05B85D32}" srcOrd="0" destOrd="0" parTransId="{C136BF54-8007-4DC9-9972-03C811F5E793}" sibTransId="{3EE4B4F9-55E7-4086-89F2-A3E6CCD4F8D7}"/>
    <dgm:cxn modelId="{D8F7F628-8311-47A0-89E6-F43087595C96}" type="presOf" srcId="{5A4B50E7-3EB5-4C37-B62C-636208D509B7}" destId="{38587EAE-ADCC-42F3-9B27-E2C10A0631C3}" srcOrd="0" destOrd="0" presId="urn:microsoft.com/office/officeart/2005/8/layout/hList1"/>
    <dgm:cxn modelId="{432FC98C-6B32-43BC-A4CF-00FD5E2DD660}" srcId="{D1FDA711-44D4-4BE3-9F92-498912243150}" destId="{5A4B50E7-3EB5-4C37-B62C-636208D509B7}" srcOrd="0" destOrd="0" parTransId="{5EB733DA-4406-4038-AF46-BFB41F61989A}" sibTransId="{CF752047-F9CF-4823-AC9F-48595F68E5D8}"/>
    <dgm:cxn modelId="{1CC63AAC-0878-4A9E-B864-485B7152297D}" srcId="{5A4B50E7-3EB5-4C37-B62C-636208D509B7}" destId="{9B6E1EC9-3CA3-4D1F-8605-B0A73509328E}" srcOrd="1" destOrd="0" parTransId="{72C3CDD7-75CA-44CF-9F49-16EE9FF279B0}" sibTransId="{A445AC84-EC87-4B0B-B517-DDA703CF6C1B}"/>
    <dgm:cxn modelId="{508793FE-7DE6-4C4D-A39C-369D962721C8}" type="presOf" srcId="{E898B739-DC67-493D-8FA9-68BF05B85D32}" destId="{542A38C9-82BD-40BF-8CBA-98E646AC09DC}" srcOrd="0" destOrd="0" presId="urn:microsoft.com/office/officeart/2005/8/layout/hList1"/>
    <dgm:cxn modelId="{71F175E2-DE55-4C75-86C2-37FD418464F7}" type="presParOf" srcId="{0A594665-91C2-45EC-AC6F-828F97A6413A}" destId="{17855209-FAD0-4AE8-A35B-C801E0AA07F4}" srcOrd="0" destOrd="0" presId="urn:microsoft.com/office/officeart/2005/8/layout/hList1"/>
    <dgm:cxn modelId="{7FA5C061-90CF-448B-B0E3-3D37CF62CA91}" type="presParOf" srcId="{17855209-FAD0-4AE8-A35B-C801E0AA07F4}" destId="{38587EAE-ADCC-42F3-9B27-E2C10A0631C3}" srcOrd="0" destOrd="0" presId="urn:microsoft.com/office/officeart/2005/8/layout/hList1"/>
    <dgm:cxn modelId="{C43978F4-19A4-4D0C-9E10-88471A5344F3}" type="presParOf" srcId="{17855209-FAD0-4AE8-A35B-C801E0AA07F4}" destId="{542A38C9-82BD-40BF-8CBA-98E646AC09D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E46135-471E-460A-AF97-497E68184D0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9A0E2CF-9713-4957-9685-D4FBE96D9689}">
      <dgm:prSet/>
      <dgm:spPr/>
      <dgm:t>
        <a:bodyPr/>
        <a:lstStyle/>
        <a:p>
          <a:pPr rtl="0"/>
          <a:r>
            <a:rPr lang="en-GB" dirty="0" smtClean="0"/>
            <a:t>Inspection parameters</a:t>
          </a:r>
          <a:endParaRPr lang="en-US" dirty="0"/>
        </a:p>
      </dgm:t>
    </dgm:pt>
    <dgm:pt modelId="{25AC64B2-8C8F-498E-9502-2298B7F43E9D}" type="parTrans" cxnId="{2C773FA3-F341-4D33-888E-7469B3B36EEF}">
      <dgm:prSet/>
      <dgm:spPr/>
      <dgm:t>
        <a:bodyPr/>
        <a:lstStyle/>
        <a:p>
          <a:endParaRPr lang="en-US"/>
        </a:p>
      </dgm:t>
    </dgm:pt>
    <dgm:pt modelId="{3CAC6680-4B6F-416B-BF2C-7A364988B14B}" type="sibTrans" cxnId="{2C773FA3-F341-4D33-888E-7469B3B36EEF}">
      <dgm:prSet/>
      <dgm:spPr/>
      <dgm:t>
        <a:bodyPr/>
        <a:lstStyle/>
        <a:p>
          <a:endParaRPr lang="en-US"/>
        </a:p>
      </dgm:t>
    </dgm:pt>
    <dgm:pt modelId="{F0DC8719-8D14-4FE6-ADE2-88C2D3C58B95}">
      <dgm:prSet/>
      <dgm:spPr/>
      <dgm:t>
        <a:bodyPr/>
        <a:lstStyle/>
        <a:p>
          <a:pPr rtl="0"/>
          <a:r>
            <a:rPr lang="en-GB" smtClean="0"/>
            <a:t>quantity, </a:t>
          </a:r>
          <a:endParaRPr lang="en-US"/>
        </a:p>
      </dgm:t>
    </dgm:pt>
    <dgm:pt modelId="{733D1451-5CE0-45EF-902F-C5211D2BB965}" type="parTrans" cxnId="{1ECBBB5B-7279-4B56-8E19-1C1F8E9831A4}">
      <dgm:prSet/>
      <dgm:spPr/>
      <dgm:t>
        <a:bodyPr/>
        <a:lstStyle/>
        <a:p>
          <a:endParaRPr lang="en-US"/>
        </a:p>
      </dgm:t>
    </dgm:pt>
    <dgm:pt modelId="{441AFC10-89FC-4FD9-BF83-870408A3F5D8}" type="sibTrans" cxnId="{1ECBBB5B-7279-4B56-8E19-1C1F8E9831A4}">
      <dgm:prSet/>
      <dgm:spPr/>
      <dgm:t>
        <a:bodyPr/>
        <a:lstStyle/>
        <a:p>
          <a:endParaRPr lang="en-US"/>
        </a:p>
      </dgm:t>
    </dgm:pt>
    <dgm:pt modelId="{FA731654-CBC6-4761-BD88-FC1A5A1D9295}">
      <dgm:prSet/>
      <dgm:spPr/>
      <dgm:t>
        <a:bodyPr/>
        <a:lstStyle/>
        <a:p>
          <a:pPr rtl="0"/>
          <a:r>
            <a:rPr lang="en-GB" smtClean="0"/>
            <a:t>quality, </a:t>
          </a:r>
          <a:endParaRPr lang="en-US"/>
        </a:p>
      </dgm:t>
    </dgm:pt>
    <dgm:pt modelId="{7B5EAB95-154D-4CBC-BCB4-47715CA4BBA7}" type="parTrans" cxnId="{BEB520E5-9C74-4B6D-96EB-1BE36FD8E67B}">
      <dgm:prSet/>
      <dgm:spPr/>
      <dgm:t>
        <a:bodyPr/>
        <a:lstStyle/>
        <a:p>
          <a:endParaRPr lang="en-US"/>
        </a:p>
      </dgm:t>
    </dgm:pt>
    <dgm:pt modelId="{9ABDFECD-EEDC-4805-B0DF-FB794DEAA6C7}" type="sibTrans" cxnId="{BEB520E5-9C74-4B6D-96EB-1BE36FD8E67B}">
      <dgm:prSet/>
      <dgm:spPr/>
      <dgm:t>
        <a:bodyPr/>
        <a:lstStyle/>
        <a:p>
          <a:endParaRPr lang="en-US"/>
        </a:p>
      </dgm:t>
    </dgm:pt>
    <dgm:pt modelId="{307F41C5-6630-4FFD-AF06-FBA2598D74DF}">
      <dgm:prSet/>
      <dgm:spPr/>
      <dgm:t>
        <a:bodyPr/>
        <a:lstStyle/>
        <a:p>
          <a:pPr rtl="0"/>
          <a:r>
            <a:rPr lang="en-GB" smtClean="0"/>
            <a:t>safety, </a:t>
          </a:r>
          <a:endParaRPr lang="en-US"/>
        </a:p>
      </dgm:t>
    </dgm:pt>
    <dgm:pt modelId="{50469DCC-CB8C-489B-8F43-3A8E0CC30684}" type="parTrans" cxnId="{99A97798-DB80-4C82-AC94-49CA42FCAF58}">
      <dgm:prSet/>
      <dgm:spPr/>
      <dgm:t>
        <a:bodyPr/>
        <a:lstStyle/>
        <a:p>
          <a:endParaRPr lang="en-US"/>
        </a:p>
      </dgm:t>
    </dgm:pt>
    <dgm:pt modelId="{98AB3C88-9EED-4DEE-B01A-BC25D19B5429}" type="sibTrans" cxnId="{99A97798-DB80-4C82-AC94-49CA42FCAF58}">
      <dgm:prSet/>
      <dgm:spPr/>
      <dgm:t>
        <a:bodyPr/>
        <a:lstStyle/>
        <a:p>
          <a:endParaRPr lang="en-US"/>
        </a:p>
      </dgm:t>
    </dgm:pt>
    <dgm:pt modelId="{EAA9AA41-A72A-434D-AF9A-BDACB2EE9CD6}">
      <dgm:prSet/>
      <dgm:spPr/>
      <dgm:t>
        <a:bodyPr/>
        <a:lstStyle/>
        <a:p>
          <a:pPr rtl="0"/>
          <a:r>
            <a:rPr lang="en-GB" smtClean="0"/>
            <a:t>fitness for purpose, </a:t>
          </a:r>
          <a:endParaRPr lang="en-US"/>
        </a:p>
      </dgm:t>
    </dgm:pt>
    <dgm:pt modelId="{0497FB52-3154-431C-B221-8C75B2585324}" type="parTrans" cxnId="{8D5D0084-6CB0-48D5-BF3D-90B82A20AA4F}">
      <dgm:prSet/>
      <dgm:spPr/>
      <dgm:t>
        <a:bodyPr/>
        <a:lstStyle/>
        <a:p>
          <a:endParaRPr lang="en-US"/>
        </a:p>
      </dgm:t>
    </dgm:pt>
    <dgm:pt modelId="{0F6839EB-047C-4DC2-8D3C-CE657917F3E9}" type="sibTrans" cxnId="{8D5D0084-6CB0-48D5-BF3D-90B82A20AA4F}">
      <dgm:prSet/>
      <dgm:spPr/>
      <dgm:t>
        <a:bodyPr/>
        <a:lstStyle/>
        <a:p>
          <a:endParaRPr lang="en-US"/>
        </a:p>
      </dgm:t>
    </dgm:pt>
    <dgm:pt modelId="{DD5024A6-BB89-4DC1-9101-3ABB4E983BC8}">
      <dgm:prSet/>
      <dgm:spPr/>
      <dgm:t>
        <a:bodyPr/>
        <a:lstStyle/>
        <a:p>
          <a:pPr rtl="0"/>
          <a:r>
            <a:rPr lang="en-GB" smtClean="0"/>
            <a:t>continued safety compliance of installations or systems in operation. </a:t>
          </a:r>
          <a:endParaRPr lang="en-US"/>
        </a:p>
      </dgm:t>
    </dgm:pt>
    <dgm:pt modelId="{66A46441-CD6F-4CF6-A992-E9F24AFD01C9}" type="parTrans" cxnId="{3007F7DD-24C4-44FF-AB3C-9182B68C7837}">
      <dgm:prSet/>
      <dgm:spPr/>
      <dgm:t>
        <a:bodyPr/>
        <a:lstStyle/>
        <a:p>
          <a:endParaRPr lang="en-US"/>
        </a:p>
      </dgm:t>
    </dgm:pt>
    <dgm:pt modelId="{52899CC7-DBB5-4769-AD4F-5B4744826D3C}" type="sibTrans" cxnId="{3007F7DD-24C4-44FF-AB3C-9182B68C7837}">
      <dgm:prSet/>
      <dgm:spPr/>
      <dgm:t>
        <a:bodyPr/>
        <a:lstStyle/>
        <a:p>
          <a:endParaRPr lang="en-US"/>
        </a:p>
      </dgm:t>
    </dgm:pt>
    <dgm:pt modelId="{86749E48-86CD-4F70-8424-ED4757797553}" type="pres">
      <dgm:prSet presAssocID="{A5E46135-471E-460A-AF97-497E68184D0A}" presName="cycle" presStyleCnt="0">
        <dgm:presLayoutVars>
          <dgm:chMax val="1"/>
          <dgm:dir/>
          <dgm:animLvl val="ctr"/>
          <dgm:resizeHandles val="exact"/>
        </dgm:presLayoutVars>
      </dgm:prSet>
      <dgm:spPr/>
      <dgm:t>
        <a:bodyPr/>
        <a:lstStyle/>
        <a:p>
          <a:endParaRPr lang="en-US"/>
        </a:p>
      </dgm:t>
    </dgm:pt>
    <dgm:pt modelId="{87865553-6C80-4FE0-81C6-5CA595C18DFA}" type="pres">
      <dgm:prSet presAssocID="{69A0E2CF-9713-4957-9685-D4FBE96D9689}" presName="centerShape" presStyleLbl="node0" presStyleIdx="0" presStyleCnt="1"/>
      <dgm:spPr/>
      <dgm:t>
        <a:bodyPr/>
        <a:lstStyle/>
        <a:p>
          <a:endParaRPr lang="en-US"/>
        </a:p>
      </dgm:t>
    </dgm:pt>
    <dgm:pt modelId="{0227625D-8ECE-48AC-B4B6-2BC6421E47B6}" type="pres">
      <dgm:prSet presAssocID="{733D1451-5CE0-45EF-902F-C5211D2BB965}" presName="parTrans" presStyleLbl="bgSibTrans2D1" presStyleIdx="0" presStyleCnt="5"/>
      <dgm:spPr/>
      <dgm:t>
        <a:bodyPr/>
        <a:lstStyle/>
        <a:p>
          <a:endParaRPr lang="en-US"/>
        </a:p>
      </dgm:t>
    </dgm:pt>
    <dgm:pt modelId="{B8E42367-4E64-412C-94D7-ED46097BF014}" type="pres">
      <dgm:prSet presAssocID="{F0DC8719-8D14-4FE6-ADE2-88C2D3C58B95}" presName="node" presStyleLbl="node1" presStyleIdx="0" presStyleCnt="5">
        <dgm:presLayoutVars>
          <dgm:bulletEnabled val="1"/>
        </dgm:presLayoutVars>
      </dgm:prSet>
      <dgm:spPr/>
      <dgm:t>
        <a:bodyPr/>
        <a:lstStyle/>
        <a:p>
          <a:endParaRPr lang="en-US"/>
        </a:p>
      </dgm:t>
    </dgm:pt>
    <dgm:pt modelId="{27BEFB7D-49CB-491A-BA23-198745EEE38C}" type="pres">
      <dgm:prSet presAssocID="{7B5EAB95-154D-4CBC-BCB4-47715CA4BBA7}" presName="parTrans" presStyleLbl="bgSibTrans2D1" presStyleIdx="1" presStyleCnt="5"/>
      <dgm:spPr/>
      <dgm:t>
        <a:bodyPr/>
        <a:lstStyle/>
        <a:p>
          <a:endParaRPr lang="en-US"/>
        </a:p>
      </dgm:t>
    </dgm:pt>
    <dgm:pt modelId="{2EBBD179-1677-4E2C-9328-6D6EE4E76649}" type="pres">
      <dgm:prSet presAssocID="{FA731654-CBC6-4761-BD88-FC1A5A1D9295}" presName="node" presStyleLbl="node1" presStyleIdx="1" presStyleCnt="5">
        <dgm:presLayoutVars>
          <dgm:bulletEnabled val="1"/>
        </dgm:presLayoutVars>
      </dgm:prSet>
      <dgm:spPr/>
      <dgm:t>
        <a:bodyPr/>
        <a:lstStyle/>
        <a:p>
          <a:endParaRPr lang="en-US"/>
        </a:p>
      </dgm:t>
    </dgm:pt>
    <dgm:pt modelId="{E2E6579D-2457-4C7B-B972-63C40D4D0505}" type="pres">
      <dgm:prSet presAssocID="{50469DCC-CB8C-489B-8F43-3A8E0CC30684}" presName="parTrans" presStyleLbl="bgSibTrans2D1" presStyleIdx="2" presStyleCnt="5"/>
      <dgm:spPr/>
      <dgm:t>
        <a:bodyPr/>
        <a:lstStyle/>
        <a:p>
          <a:endParaRPr lang="en-US"/>
        </a:p>
      </dgm:t>
    </dgm:pt>
    <dgm:pt modelId="{6E0570A0-19BF-4E22-961B-285A44F42179}" type="pres">
      <dgm:prSet presAssocID="{307F41C5-6630-4FFD-AF06-FBA2598D74DF}" presName="node" presStyleLbl="node1" presStyleIdx="2" presStyleCnt="5">
        <dgm:presLayoutVars>
          <dgm:bulletEnabled val="1"/>
        </dgm:presLayoutVars>
      </dgm:prSet>
      <dgm:spPr/>
      <dgm:t>
        <a:bodyPr/>
        <a:lstStyle/>
        <a:p>
          <a:endParaRPr lang="en-US"/>
        </a:p>
      </dgm:t>
    </dgm:pt>
    <dgm:pt modelId="{81259498-8653-47DD-BCCC-800DDB1B2187}" type="pres">
      <dgm:prSet presAssocID="{0497FB52-3154-431C-B221-8C75B2585324}" presName="parTrans" presStyleLbl="bgSibTrans2D1" presStyleIdx="3" presStyleCnt="5"/>
      <dgm:spPr/>
      <dgm:t>
        <a:bodyPr/>
        <a:lstStyle/>
        <a:p>
          <a:endParaRPr lang="en-US"/>
        </a:p>
      </dgm:t>
    </dgm:pt>
    <dgm:pt modelId="{B958C48D-1015-4BC4-A928-4C54582735C8}" type="pres">
      <dgm:prSet presAssocID="{EAA9AA41-A72A-434D-AF9A-BDACB2EE9CD6}" presName="node" presStyleLbl="node1" presStyleIdx="3" presStyleCnt="5">
        <dgm:presLayoutVars>
          <dgm:bulletEnabled val="1"/>
        </dgm:presLayoutVars>
      </dgm:prSet>
      <dgm:spPr/>
      <dgm:t>
        <a:bodyPr/>
        <a:lstStyle/>
        <a:p>
          <a:endParaRPr lang="en-US"/>
        </a:p>
      </dgm:t>
    </dgm:pt>
    <dgm:pt modelId="{149F4B91-C1F4-488E-8AD6-049671ACC792}" type="pres">
      <dgm:prSet presAssocID="{66A46441-CD6F-4CF6-A992-E9F24AFD01C9}" presName="parTrans" presStyleLbl="bgSibTrans2D1" presStyleIdx="4" presStyleCnt="5"/>
      <dgm:spPr/>
      <dgm:t>
        <a:bodyPr/>
        <a:lstStyle/>
        <a:p>
          <a:endParaRPr lang="en-US"/>
        </a:p>
      </dgm:t>
    </dgm:pt>
    <dgm:pt modelId="{4B47666F-6D21-4309-A1D4-C5813EF067AB}" type="pres">
      <dgm:prSet presAssocID="{DD5024A6-BB89-4DC1-9101-3ABB4E983BC8}" presName="node" presStyleLbl="node1" presStyleIdx="4" presStyleCnt="5">
        <dgm:presLayoutVars>
          <dgm:bulletEnabled val="1"/>
        </dgm:presLayoutVars>
      </dgm:prSet>
      <dgm:spPr/>
      <dgm:t>
        <a:bodyPr/>
        <a:lstStyle/>
        <a:p>
          <a:endParaRPr lang="en-US"/>
        </a:p>
      </dgm:t>
    </dgm:pt>
  </dgm:ptLst>
  <dgm:cxnLst>
    <dgm:cxn modelId="{7A9A0443-F374-4751-976B-FBB4A4B86605}" type="presOf" srcId="{7B5EAB95-154D-4CBC-BCB4-47715CA4BBA7}" destId="{27BEFB7D-49CB-491A-BA23-198745EEE38C}" srcOrd="0" destOrd="0" presId="urn:microsoft.com/office/officeart/2005/8/layout/radial4"/>
    <dgm:cxn modelId="{C885977B-801A-4525-90CD-6B678E10994F}" type="presOf" srcId="{DD5024A6-BB89-4DC1-9101-3ABB4E983BC8}" destId="{4B47666F-6D21-4309-A1D4-C5813EF067AB}" srcOrd="0" destOrd="0" presId="urn:microsoft.com/office/officeart/2005/8/layout/radial4"/>
    <dgm:cxn modelId="{DC0E0DB8-D148-4BB1-973F-E15FE0293D90}" type="presOf" srcId="{FA731654-CBC6-4761-BD88-FC1A5A1D9295}" destId="{2EBBD179-1677-4E2C-9328-6D6EE4E76649}" srcOrd="0" destOrd="0" presId="urn:microsoft.com/office/officeart/2005/8/layout/radial4"/>
    <dgm:cxn modelId="{CBF602B4-7A0F-4E81-AD1B-0AA8D9F92809}" type="presOf" srcId="{A5E46135-471E-460A-AF97-497E68184D0A}" destId="{86749E48-86CD-4F70-8424-ED4757797553}" srcOrd="0" destOrd="0" presId="urn:microsoft.com/office/officeart/2005/8/layout/radial4"/>
    <dgm:cxn modelId="{99A97798-DB80-4C82-AC94-49CA42FCAF58}" srcId="{69A0E2CF-9713-4957-9685-D4FBE96D9689}" destId="{307F41C5-6630-4FFD-AF06-FBA2598D74DF}" srcOrd="2" destOrd="0" parTransId="{50469DCC-CB8C-489B-8F43-3A8E0CC30684}" sibTransId="{98AB3C88-9EED-4DEE-B01A-BC25D19B5429}"/>
    <dgm:cxn modelId="{CA78E7E9-9458-478B-9A36-42CA96B4D3AE}" type="presOf" srcId="{307F41C5-6630-4FFD-AF06-FBA2598D74DF}" destId="{6E0570A0-19BF-4E22-961B-285A44F42179}" srcOrd="0" destOrd="0" presId="urn:microsoft.com/office/officeart/2005/8/layout/radial4"/>
    <dgm:cxn modelId="{BEB520E5-9C74-4B6D-96EB-1BE36FD8E67B}" srcId="{69A0E2CF-9713-4957-9685-D4FBE96D9689}" destId="{FA731654-CBC6-4761-BD88-FC1A5A1D9295}" srcOrd="1" destOrd="0" parTransId="{7B5EAB95-154D-4CBC-BCB4-47715CA4BBA7}" sibTransId="{9ABDFECD-EEDC-4805-B0DF-FB794DEAA6C7}"/>
    <dgm:cxn modelId="{3007F7DD-24C4-44FF-AB3C-9182B68C7837}" srcId="{69A0E2CF-9713-4957-9685-D4FBE96D9689}" destId="{DD5024A6-BB89-4DC1-9101-3ABB4E983BC8}" srcOrd="4" destOrd="0" parTransId="{66A46441-CD6F-4CF6-A992-E9F24AFD01C9}" sibTransId="{52899CC7-DBB5-4769-AD4F-5B4744826D3C}"/>
    <dgm:cxn modelId="{FF172C78-921F-4444-851C-70991DA90E1A}" type="presOf" srcId="{F0DC8719-8D14-4FE6-ADE2-88C2D3C58B95}" destId="{B8E42367-4E64-412C-94D7-ED46097BF014}" srcOrd="0" destOrd="0" presId="urn:microsoft.com/office/officeart/2005/8/layout/radial4"/>
    <dgm:cxn modelId="{8D5D0084-6CB0-48D5-BF3D-90B82A20AA4F}" srcId="{69A0E2CF-9713-4957-9685-D4FBE96D9689}" destId="{EAA9AA41-A72A-434D-AF9A-BDACB2EE9CD6}" srcOrd="3" destOrd="0" parTransId="{0497FB52-3154-431C-B221-8C75B2585324}" sibTransId="{0F6839EB-047C-4DC2-8D3C-CE657917F3E9}"/>
    <dgm:cxn modelId="{1F081267-23E1-4BE7-A428-AC0EDE7815D3}" type="presOf" srcId="{733D1451-5CE0-45EF-902F-C5211D2BB965}" destId="{0227625D-8ECE-48AC-B4B6-2BC6421E47B6}" srcOrd="0" destOrd="0" presId="urn:microsoft.com/office/officeart/2005/8/layout/radial4"/>
    <dgm:cxn modelId="{201165F3-5D30-462E-97D7-8BDDA1C33C7C}" type="presOf" srcId="{66A46441-CD6F-4CF6-A992-E9F24AFD01C9}" destId="{149F4B91-C1F4-488E-8AD6-049671ACC792}" srcOrd="0" destOrd="0" presId="urn:microsoft.com/office/officeart/2005/8/layout/radial4"/>
    <dgm:cxn modelId="{24E003C8-A384-4416-8DF1-E15C3AD46375}" type="presOf" srcId="{EAA9AA41-A72A-434D-AF9A-BDACB2EE9CD6}" destId="{B958C48D-1015-4BC4-A928-4C54582735C8}" srcOrd="0" destOrd="0" presId="urn:microsoft.com/office/officeart/2005/8/layout/radial4"/>
    <dgm:cxn modelId="{9D57633E-1847-4281-AF19-79AC9FF28625}" type="presOf" srcId="{69A0E2CF-9713-4957-9685-D4FBE96D9689}" destId="{87865553-6C80-4FE0-81C6-5CA595C18DFA}" srcOrd="0" destOrd="0" presId="urn:microsoft.com/office/officeart/2005/8/layout/radial4"/>
    <dgm:cxn modelId="{1ECBBB5B-7279-4B56-8E19-1C1F8E9831A4}" srcId="{69A0E2CF-9713-4957-9685-D4FBE96D9689}" destId="{F0DC8719-8D14-4FE6-ADE2-88C2D3C58B95}" srcOrd="0" destOrd="0" parTransId="{733D1451-5CE0-45EF-902F-C5211D2BB965}" sibTransId="{441AFC10-89FC-4FD9-BF83-870408A3F5D8}"/>
    <dgm:cxn modelId="{2C773FA3-F341-4D33-888E-7469B3B36EEF}" srcId="{A5E46135-471E-460A-AF97-497E68184D0A}" destId="{69A0E2CF-9713-4957-9685-D4FBE96D9689}" srcOrd="0" destOrd="0" parTransId="{25AC64B2-8C8F-498E-9502-2298B7F43E9D}" sibTransId="{3CAC6680-4B6F-416B-BF2C-7A364988B14B}"/>
    <dgm:cxn modelId="{90278F1B-6DF4-4514-8C33-80AFC2455D99}" type="presOf" srcId="{50469DCC-CB8C-489B-8F43-3A8E0CC30684}" destId="{E2E6579D-2457-4C7B-B972-63C40D4D0505}" srcOrd="0" destOrd="0" presId="urn:microsoft.com/office/officeart/2005/8/layout/radial4"/>
    <dgm:cxn modelId="{98922FFB-D1B6-44BB-AAC1-07F4A0FA1B39}" type="presOf" srcId="{0497FB52-3154-431C-B221-8C75B2585324}" destId="{81259498-8653-47DD-BCCC-800DDB1B2187}" srcOrd="0" destOrd="0" presId="urn:microsoft.com/office/officeart/2005/8/layout/radial4"/>
    <dgm:cxn modelId="{2B8FD305-F374-4908-9EE5-D40E939B8CF8}" type="presParOf" srcId="{86749E48-86CD-4F70-8424-ED4757797553}" destId="{87865553-6C80-4FE0-81C6-5CA595C18DFA}" srcOrd="0" destOrd="0" presId="urn:microsoft.com/office/officeart/2005/8/layout/radial4"/>
    <dgm:cxn modelId="{86B09837-56FE-4EBB-9FD4-9BCCCBC3D8D2}" type="presParOf" srcId="{86749E48-86CD-4F70-8424-ED4757797553}" destId="{0227625D-8ECE-48AC-B4B6-2BC6421E47B6}" srcOrd="1" destOrd="0" presId="urn:microsoft.com/office/officeart/2005/8/layout/radial4"/>
    <dgm:cxn modelId="{B22AF1B4-ED63-4A3A-80F7-BA9E0AFA655A}" type="presParOf" srcId="{86749E48-86CD-4F70-8424-ED4757797553}" destId="{B8E42367-4E64-412C-94D7-ED46097BF014}" srcOrd="2" destOrd="0" presId="urn:microsoft.com/office/officeart/2005/8/layout/radial4"/>
    <dgm:cxn modelId="{23A26627-221C-49E6-8D63-D12DFF80B52D}" type="presParOf" srcId="{86749E48-86CD-4F70-8424-ED4757797553}" destId="{27BEFB7D-49CB-491A-BA23-198745EEE38C}" srcOrd="3" destOrd="0" presId="urn:microsoft.com/office/officeart/2005/8/layout/radial4"/>
    <dgm:cxn modelId="{D0508064-10B8-43ED-9573-D2AD6201F612}" type="presParOf" srcId="{86749E48-86CD-4F70-8424-ED4757797553}" destId="{2EBBD179-1677-4E2C-9328-6D6EE4E76649}" srcOrd="4" destOrd="0" presId="urn:microsoft.com/office/officeart/2005/8/layout/radial4"/>
    <dgm:cxn modelId="{728CBA3A-939A-48BE-8C2F-0B228EF5CD25}" type="presParOf" srcId="{86749E48-86CD-4F70-8424-ED4757797553}" destId="{E2E6579D-2457-4C7B-B972-63C40D4D0505}" srcOrd="5" destOrd="0" presId="urn:microsoft.com/office/officeart/2005/8/layout/radial4"/>
    <dgm:cxn modelId="{B2BD6C6E-83BB-4B68-AB8E-D93A2A284333}" type="presParOf" srcId="{86749E48-86CD-4F70-8424-ED4757797553}" destId="{6E0570A0-19BF-4E22-961B-285A44F42179}" srcOrd="6" destOrd="0" presId="urn:microsoft.com/office/officeart/2005/8/layout/radial4"/>
    <dgm:cxn modelId="{B4941D4E-5392-440E-92F6-D34DCE4B7DD6}" type="presParOf" srcId="{86749E48-86CD-4F70-8424-ED4757797553}" destId="{81259498-8653-47DD-BCCC-800DDB1B2187}" srcOrd="7" destOrd="0" presId="urn:microsoft.com/office/officeart/2005/8/layout/radial4"/>
    <dgm:cxn modelId="{322818F6-84E8-4BD4-A2DF-0F1559B1BD6A}" type="presParOf" srcId="{86749E48-86CD-4F70-8424-ED4757797553}" destId="{B958C48D-1015-4BC4-A928-4C54582735C8}" srcOrd="8" destOrd="0" presId="urn:microsoft.com/office/officeart/2005/8/layout/radial4"/>
    <dgm:cxn modelId="{E663CFDF-A785-43CA-96B2-0B363BB78A08}" type="presParOf" srcId="{86749E48-86CD-4F70-8424-ED4757797553}" destId="{149F4B91-C1F4-488E-8AD6-049671ACC792}" srcOrd="9" destOrd="0" presId="urn:microsoft.com/office/officeart/2005/8/layout/radial4"/>
    <dgm:cxn modelId="{BA5B9C00-A495-46D7-B577-BECF0D295189}" type="presParOf" srcId="{86749E48-86CD-4F70-8424-ED4757797553}" destId="{4B47666F-6D21-4309-A1D4-C5813EF067AB}" srcOrd="10"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BE6DCA-176D-472E-8113-8D31F40207F6}" type="doc">
      <dgm:prSet loTypeId="urn:microsoft.com/office/officeart/2005/8/layout/equation1" loCatId="process" qsTypeId="urn:microsoft.com/office/officeart/2005/8/quickstyle/simple1" qsCatId="simple" csTypeId="urn:microsoft.com/office/officeart/2005/8/colors/accent1_2" csCatId="accent1" phldr="1"/>
      <dgm:spPr/>
      <dgm:t>
        <a:bodyPr/>
        <a:lstStyle/>
        <a:p>
          <a:endParaRPr lang="en-US"/>
        </a:p>
      </dgm:t>
    </dgm:pt>
    <dgm:pt modelId="{1941350F-4796-40CD-8BA0-49968269DA06}">
      <dgm:prSet/>
      <dgm:spPr/>
      <dgm:t>
        <a:bodyPr/>
        <a:lstStyle/>
        <a:p>
          <a:pPr rtl="0"/>
          <a:r>
            <a:rPr lang="en-GB" dirty="0" smtClean="0"/>
            <a:t>determination </a:t>
          </a:r>
          <a:r>
            <a:rPr lang="en-GB" dirty="0" smtClean="0"/>
            <a:t>of their </a:t>
          </a:r>
          <a:r>
            <a:rPr lang="en-GB" dirty="0" smtClean="0"/>
            <a:t>conformity with requirements and subsequent reporting of results activities to clients, when required, to authorities.</a:t>
          </a:r>
          <a:r>
            <a:rPr lang="de-DE" dirty="0" smtClean="0"/>
            <a:t> </a:t>
          </a:r>
          <a:endParaRPr lang="en-US" dirty="0"/>
        </a:p>
      </dgm:t>
    </dgm:pt>
    <dgm:pt modelId="{1CFC9D5B-255B-4C79-A971-6C25974765AB}" type="parTrans" cxnId="{D67857C2-08BB-4742-B44F-B9517C0A0EBE}">
      <dgm:prSet/>
      <dgm:spPr/>
      <dgm:t>
        <a:bodyPr/>
        <a:lstStyle/>
        <a:p>
          <a:endParaRPr lang="en-US"/>
        </a:p>
      </dgm:t>
    </dgm:pt>
    <dgm:pt modelId="{67493BC5-3CD1-41A3-B01B-0F3E26481152}" type="sibTrans" cxnId="{D67857C2-08BB-4742-B44F-B9517C0A0EBE}">
      <dgm:prSet/>
      <dgm:spPr/>
      <dgm:t>
        <a:bodyPr/>
        <a:lstStyle/>
        <a:p>
          <a:endParaRPr lang="en-US"/>
        </a:p>
      </dgm:t>
    </dgm:pt>
    <dgm:pt modelId="{9C2C5480-2F66-441B-928A-8D3BFE3F80DA}">
      <dgm:prSet/>
      <dgm:spPr/>
      <dgm:t>
        <a:bodyPr/>
        <a:lstStyle/>
        <a:p>
          <a:pPr rtl="0"/>
          <a:r>
            <a:rPr lang="en-GB" dirty="0" smtClean="0"/>
            <a:t>examination of materials, products, installations, plants, processes, work procedures or services,</a:t>
          </a:r>
          <a:endParaRPr lang="en-US" dirty="0"/>
        </a:p>
      </dgm:t>
    </dgm:pt>
    <dgm:pt modelId="{006DD005-9D53-48B9-B754-0EB97C66F230}" type="parTrans" cxnId="{F2D5CAC8-8AAC-4F89-A2D9-1FF36E2A9D96}">
      <dgm:prSet/>
      <dgm:spPr/>
      <dgm:t>
        <a:bodyPr/>
        <a:lstStyle/>
        <a:p>
          <a:endParaRPr lang="en-US"/>
        </a:p>
      </dgm:t>
    </dgm:pt>
    <dgm:pt modelId="{C4835320-76C3-4A97-8655-AFBF93195414}" type="sibTrans" cxnId="{F2D5CAC8-8AAC-4F89-A2D9-1FF36E2A9D96}">
      <dgm:prSet/>
      <dgm:spPr/>
      <dgm:t>
        <a:bodyPr/>
        <a:lstStyle/>
        <a:p>
          <a:endParaRPr lang="en-US"/>
        </a:p>
      </dgm:t>
    </dgm:pt>
    <dgm:pt modelId="{04C346D3-BC0D-4AFB-8A69-31BBFDE4B150}">
      <dgm:prSet custT="1"/>
      <dgm:spPr/>
      <dgm:t>
        <a:bodyPr/>
        <a:lstStyle/>
        <a:p>
          <a:pPr rtl="0"/>
          <a:r>
            <a:rPr lang="en-GB" sz="1800" b="1" dirty="0" smtClean="0"/>
            <a:t>Inspection activities of inspection bodies</a:t>
          </a:r>
          <a:endParaRPr lang="en-US" sz="1800" b="1" dirty="0"/>
        </a:p>
      </dgm:t>
    </dgm:pt>
    <dgm:pt modelId="{BEBC4668-F976-4505-822F-9A5CC31A30D4}" type="parTrans" cxnId="{ADA486A3-B3F7-4BDB-B2A2-A98B1C24C0BB}">
      <dgm:prSet/>
      <dgm:spPr/>
      <dgm:t>
        <a:bodyPr/>
        <a:lstStyle/>
        <a:p>
          <a:endParaRPr lang="en-US"/>
        </a:p>
      </dgm:t>
    </dgm:pt>
    <dgm:pt modelId="{F9B58427-9000-4BBE-A727-57893FBD06F2}" type="sibTrans" cxnId="{ADA486A3-B3F7-4BDB-B2A2-A98B1C24C0BB}">
      <dgm:prSet/>
      <dgm:spPr/>
      <dgm:t>
        <a:bodyPr/>
        <a:lstStyle/>
        <a:p>
          <a:endParaRPr lang="en-US"/>
        </a:p>
      </dgm:t>
    </dgm:pt>
    <dgm:pt modelId="{E264D706-AEF0-4792-B4C1-EAF077D74E8B}" type="pres">
      <dgm:prSet presAssocID="{41BE6DCA-176D-472E-8113-8D31F40207F6}" presName="linearFlow" presStyleCnt="0">
        <dgm:presLayoutVars>
          <dgm:dir/>
          <dgm:resizeHandles val="exact"/>
        </dgm:presLayoutVars>
      </dgm:prSet>
      <dgm:spPr/>
      <dgm:t>
        <a:bodyPr/>
        <a:lstStyle/>
        <a:p>
          <a:endParaRPr lang="en-US"/>
        </a:p>
      </dgm:t>
    </dgm:pt>
    <dgm:pt modelId="{EF79E991-D97F-4653-B2A9-76B190E69023}" type="pres">
      <dgm:prSet presAssocID="{1941350F-4796-40CD-8BA0-49968269DA06}" presName="node" presStyleLbl="node1" presStyleIdx="0" presStyleCnt="3" custScaleX="121065" custScaleY="115775" custLinFactX="142012" custLinFactNeighborX="200000" custLinFactNeighborY="-3246">
        <dgm:presLayoutVars>
          <dgm:bulletEnabled val="1"/>
        </dgm:presLayoutVars>
      </dgm:prSet>
      <dgm:spPr/>
      <dgm:t>
        <a:bodyPr/>
        <a:lstStyle/>
        <a:p>
          <a:endParaRPr lang="en-US"/>
        </a:p>
      </dgm:t>
    </dgm:pt>
    <dgm:pt modelId="{185B9FDD-9580-4875-A030-DF2E3E1199DC}" type="pres">
      <dgm:prSet presAssocID="{67493BC5-3CD1-41A3-B01B-0F3E26481152}" presName="spacerL" presStyleCnt="0"/>
      <dgm:spPr/>
    </dgm:pt>
    <dgm:pt modelId="{C2E938B6-3207-4806-A855-5C1D8F586793}" type="pres">
      <dgm:prSet presAssocID="{67493BC5-3CD1-41A3-B01B-0F3E26481152}" presName="sibTrans" presStyleLbl="sibTrans2D1" presStyleIdx="0" presStyleCnt="2" custScaleX="36163" custScaleY="39859"/>
      <dgm:spPr/>
      <dgm:t>
        <a:bodyPr/>
        <a:lstStyle/>
        <a:p>
          <a:endParaRPr lang="en-US"/>
        </a:p>
      </dgm:t>
    </dgm:pt>
    <dgm:pt modelId="{DACE3835-78FC-4054-8E0B-88EA3F91E672}" type="pres">
      <dgm:prSet presAssocID="{67493BC5-3CD1-41A3-B01B-0F3E26481152}" presName="spacerR" presStyleCnt="0"/>
      <dgm:spPr/>
    </dgm:pt>
    <dgm:pt modelId="{9ED942D9-8B5A-490D-A11B-F4E0A5670F02}" type="pres">
      <dgm:prSet presAssocID="{9C2C5480-2F66-441B-928A-8D3BFE3F80DA}" presName="node" presStyleLbl="node1" presStyleIdx="1" presStyleCnt="3" custScaleX="112592" custScaleY="116206" custLinFactX="-128518" custLinFactNeighborX="-200000" custLinFactNeighborY="-4481">
        <dgm:presLayoutVars>
          <dgm:bulletEnabled val="1"/>
        </dgm:presLayoutVars>
      </dgm:prSet>
      <dgm:spPr/>
      <dgm:t>
        <a:bodyPr/>
        <a:lstStyle/>
        <a:p>
          <a:endParaRPr lang="en-US"/>
        </a:p>
      </dgm:t>
    </dgm:pt>
    <dgm:pt modelId="{8C303B6D-359F-4EA5-BC65-5489915A09B0}" type="pres">
      <dgm:prSet presAssocID="{C4835320-76C3-4A97-8655-AFBF93195414}" presName="spacerL" presStyleCnt="0"/>
      <dgm:spPr/>
    </dgm:pt>
    <dgm:pt modelId="{7AB505E0-BB6F-4E25-80EA-8E8F676DAEBD}" type="pres">
      <dgm:prSet presAssocID="{C4835320-76C3-4A97-8655-AFBF93195414}" presName="sibTrans" presStyleLbl="sibTrans2D1" presStyleIdx="1" presStyleCnt="2" custScaleX="57504" custScaleY="70310"/>
      <dgm:spPr/>
      <dgm:t>
        <a:bodyPr/>
        <a:lstStyle/>
        <a:p>
          <a:endParaRPr lang="en-US"/>
        </a:p>
      </dgm:t>
    </dgm:pt>
    <dgm:pt modelId="{9CCDEA45-F524-4458-A659-0BBB5078CE73}" type="pres">
      <dgm:prSet presAssocID="{C4835320-76C3-4A97-8655-AFBF93195414}" presName="spacerR" presStyleCnt="0"/>
      <dgm:spPr/>
    </dgm:pt>
    <dgm:pt modelId="{3B5523B8-C2DF-45F8-BA2F-3727F3746DDD}" type="pres">
      <dgm:prSet presAssocID="{04C346D3-BC0D-4AFB-8A69-31BBFDE4B150}" presName="node" presStyleLbl="node1" presStyleIdx="2" presStyleCnt="3">
        <dgm:presLayoutVars>
          <dgm:bulletEnabled val="1"/>
        </dgm:presLayoutVars>
      </dgm:prSet>
      <dgm:spPr/>
      <dgm:t>
        <a:bodyPr/>
        <a:lstStyle/>
        <a:p>
          <a:endParaRPr lang="en-US"/>
        </a:p>
      </dgm:t>
    </dgm:pt>
  </dgm:ptLst>
  <dgm:cxnLst>
    <dgm:cxn modelId="{728C5257-F57F-4A72-B87A-CDAFBF03AC31}" type="presOf" srcId="{1941350F-4796-40CD-8BA0-49968269DA06}" destId="{EF79E991-D97F-4653-B2A9-76B190E69023}" srcOrd="0" destOrd="0" presId="urn:microsoft.com/office/officeart/2005/8/layout/equation1"/>
    <dgm:cxn modelId="{F2D5CAC8-8AAC-4F89-A2D9-1FF36E2A9D96}" srcId="{41BE6DCA-176D-472E-8113-8D31F40207F6}" destId="{9C2C5480-2F66-441B-928A-8D3BFE3F80DA}" srcOrd="1" destOrd="0" parTransId="{006DD005-9D53-48B9-B754-0EB97C66F230}" sibTransId="{C4835320-76C3-4A97-8655-AFBF93195414}"/>
    <dgm:cxn modelId="{848177B8-16C4-4A24-A021-95D1744A5457}" type="presOf" srcId="{04C346D3-BC0D-4AFB-8A69-31BBFDE4B150}" destId="{3B5523B8-C2DF-45F8-BA2F-3727F3746DDD}" srcOrd="0" destOrd="0" presId="urn:microsoft.com/office/officeart/2005/8/layout/equation1"/>
    <dgm:cxn modelId="{663D5239-2190-45B5-86CB-77CC8ADB8620}" type="presOf" srcId="{9C2C5480-2F66-441B-928A-8D3BFE3F80DA}" destId="{9ED942D9-8B5A-490D-A11B-F4E0A5670F02}" srcOrd="0" destOrd="0" presId="urn:microsoft.com/office/officeart/2005/8/layout/equation1"/>
    <dgm:cxn modelId="{7CEF866E-7D7C-432F-B739-EDD9B7273518}" type="presOf" srcId="{C4835320-76C3-4A97-8655-AFBF93195414}" destId="{7AB505E0-BB6F-4E25-80EA-8E8F676DAEBD}" srcOrd="0" destOrd="0" presId="urn:microsoft.com/office/officeart/2005/8/layout/equation1"/>
    <dgm:cxn modelId="{039A1B57-2C7F-4ABB-B360-AC5D1C60EE07}" type="presOf" srcId="{67493BC5-3CD1-41A3-B01B-0F3E26481152}" destId="{C2E938B6-3207-4806-A855-5C1D8F586793}" srcOrd="0" destOrd="0" presId="urn:microsoft.com/office/officeart/2005/8/layout/equation1"/>
    <dgm:cxn modelId="{ADA486A3-B3F7-4BDB-B2A2-A98B1C24C0BB}" srcId="{41BE6DCA-176D-472E-8113-8D31F40207F6}" destId="{04C346D3-BC0D-4AFB-8A69-31BBFDE4B150}" srcOrd="2" destOrd="0" parTransId="{BEBC4668-F976-4505-822F-9A5CC31A30D4}" sibTransId="{F9B58427-9000-4BBE-A727-57893FBD06F2}"/>
    <dgm:cxn modelId="{00A860F3-ECDA-4906-A9A6-78FA9AE8C073}" type="presOf" srcId="{41BE6DCA-176D-472E-8113-8D31F40207F6}" destId="{E264D706-AEF0-4792-B4C1-EAF077D74E8B}" srcOrd="0" destOrd="0" presId="urn:microsoft.com/office/officeart/2005/8/layout/equation1"/>
    <dgm:cxn modelId="{D67857C2-08BB-4742-B44F-B9517C0A0EBE}" srcId="{41BE6DCA-176D-472E-8113-8D31F40207F6}" destId="{1941350F-4796-40CD-8BA0-49968269DA06}" srcOrd="0" destOrd="0" parTransId="{1CFC9D5B-255B-4C79-A971-6C25974765AB}" sibTransId="{67493BC5-3CD1-41A3-B01B-0F3E26481152}"/>
    <dgm:cxn modelId="{FC0F3097-B56A-4E65-91C1-EBFF0AAED8EE}" type="presParOf" srcId="{E264D706-AEF0-4792-B4C1-EAF077D74E8B}" destId="{EF79E991-D97F-4653-B2A9-76B190E69023}" srcOrd="0" destOrd="0" presId="urn:microsoft.com/office/officeart/2005/8/layout/equation1"/>
    <dgm:cxn modelId="{ADF9852B-D25C-4B0D-B0D7-39D6A9EA8250}" type="presParOf" srcId="{E264D706-AEF0-4792-B4C1-EAF077D74E8B}" destId="{185B9FDD-9580-4875-A030-DF2E3E1199DC}" srcOrd="1" destOrd="0" presId="urn:microsoft.com/office/officeart/2005/8/layout/equation1"/>
    <dgm:cxn modelId="{A5CCF540-6FC1-4E5A-B086-36B33E4CC9DC}" type="presParOf" srcId="{E264D706-AEF0-4792-B4C1-EAF077D74E8B}" destId="{C2E938B6-3207-4806-A855-5C1D8F586793}" srcOrd="2" destOrd="0" presId="urn:microsoft.com/office/officeart/2005/8/layout/equation1"/>
    <dgm:cxn modelId="{4668E495-5EB2-4762-BFDA-A9C8EA734EB3}" type="presParOf" srcId="{E264D706-AEF0-4792-B4C1-EAF077D74E8B}" destId="{DACE3835-78FC-4054-8E0B-88EA3F91E672}" srcOrd="3" destOrd="0" presId="urn:microsoft.com/office/officeart/2005/8/layout/equation1"/>
    <dgm:cxn modelId="{C89AB5CC-6FB6-40D6-B910-15DE3044393E}" type="presParOf" srcId="{E264D706-AEF0-4792-B4C1-EAF077D74E8B}" destId="{9ED942D9-8B5A-490D-A11B-F4E0A5670F02}" srcOrd="4" destOrd="0" presId="urn:microsoft.com/office/officeart/2005/8/layout/equation1"/>
    <dgm:cxn modelId="{4A857BEE-F3FC-43F7-B4A2-3C1654607089}" type="presParOf" srcId="{E264D706-AEF0-4792-B4C1-EAF077D74E8B}" destId="{8C303B6D-359F-4EA5-BC65-5489915A09B0}" srcOrd="5" destOrd="0" presId="urn:microsoft.com/office/officeart/2005/8/layout/equation1"/>
    <dgm:cxn modelId="{78346139-5FEF-4D3E-A4F6-CD3679969FCB}" type="presParOf" srcId="{E264D706-AEF0-4792-B4C1-EAF077D74E8B}" destId="{7AB505E0-BB6F-4E25-80EA-8E8F676DAEBD}" srcOrd="6" destOrd="0" presId="urn:microsoft.com/office/officeart/2005/8/layout/equation1"/>
    <dgm:cxn modelId="{ADEE1A6A-024C-4B63-AD21-7120819505F9}" type="presParOf" srcId="{E264D706-AEF0-4792-B4C1-EAF077D74E8B}" destId="{9CCDEA45-F524-4458-A659-0BBB5078CE73}" srcOrd="7" destOrd="0" presId="urn:microsoft.com/office/officeart/2005/8/layout/equation1"/>
    <dgm:cxn modelId="{223DC727-5A3B-46F1-A52C-A7CBFA5619FF}" type="presParOf" srcId="{E264D706-AEF0-4792-B4C1-EAF077D74E8B}" destId="{3B5523B8-C2DF-45F8-BA2F-3727F3746DDD}"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8EF7031-F4C8-4710-BFDF-08A9E9B3230C}"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n-US"/>
        </a:p>
      </dgm:t>
    </dgm:pt>
    <dgm:pt modelId="{A6409AC8-4164-43AB-A0EE-B0FB5F9904F9}">
      <dgm:prSet/>
      <dgm:spPr/>
      <dgm:t>
        <a:bodyPr/>
        <a:lstStyle/>
        <a:p>
          <a:pPr rtl="0"/>
          <a:r>
            <a:rPr lang="en-GB" smtClean="0"/>
            <a:t>Inspection can concern all stages during the lifetime of these items, including the design stage. </a:t>
          </a:r>
          <a:endParaRPr lang="en-US"/>
        </a:p>
      </dgm:t>
    </dgm:pt>
    <dgm:pt modelId="{0079EEDC-0AA5-4C52-87EE-518448772F0F}" type="parTrans" cxnId="{20DE89E8-3629-4C92-BFA8-3A5BE44A0728}">
      <dgm:prSet/>
      <dgm:spPr/>
      <dgm:t>
        <a:bodyPr/>
        <a:lstStyle/>
        <a:p>
          <a:endParaRPr lang="en-US"/>
        </a:p>
      </dgm:t>
    </dgm:pt>
    <dgm:pt modelId="{47EDD742-C3AF-4384-AEE7-367B9517FDBF}" type="sibTrans" cxnId="{20DE89E8-3629-4C92-BFA8-3A5BE44A0728}">
      <dgm:prSet/>
      <dgm:spPr/>
      <dgm:t>
        <a:bodyPr/>
        <a:lstStyle/>
        <a:p>
          <a:endParaRPr lang="en-US"/>
        </a:p>
      </dgm:t>
    </dgm:pt>
    <dgm:pt modelId="{8B82FF7F-4C5E-4067-9DE5-2BC5BA764537}">
      <dgm:prSet/>
      <dgm:spPr/>
      <dgm:t>
        <a:bodyPr/>
        <a:lstStyle/>
        <a:p>
          <a:pPr rtl="0"/>
          <a:r>
            <a:rPr lang="en-GB" dirty="0" smtClean="0"/>
            <a:t>Inspection normally requires the exercise of professional judgement in performing inspection, in particular when assessing conformity with general requirements.</a:t>
          </a:r>
          <a:endParaRPr lang="en-US" dirty="0"/>
        </a:p>
      </dgm:t>
    </dgm:pt>
    <dgm:pt modelId="{119DFB40-BE33-4E95-92E8-ACF9E7EB269E}" type="parTrans" cxnId="{BC5E9F6B-06FE-4EEB-9DD6-5870A99E3DD5}">
      <dgm:prSet/>
      <dgm:spPr/>
      <dgm:t>
        <a:bodyPr/>
        <a:lstStyle/>
        <a:p>
          <a:endParaRPr lang="en-US"/>
        </a:p>
      </dgm:t>
    </dgm:pt>
    <dgm:pt modelId="{8A5681C0-070C-4A2B-A866-F3910B134785}" type="sibTrans" cxnId="{BC5E9F6B-06FE-4EEB-9DD6-5870A99E3DD5}">
      <dgm:prSet/>
      <dgm:spPr/>
      <dgm:t>
        <a:bodyPr/>
        <a:lstStyle/>
        <a:p>
          <a:endParaRPr lang="en-US"/>
        </a:p>
      </dgm:t>
    </dgm:pt>
    <dgm:pt modelId="{EEF6E4AF-67D7-4DCF-BBBA-7904A907C8FF}" type="pres">
      <dgm:prSet presAssocID="{98EF7031-F4C8-4710-BFDF-08A9E9B3230C}" presName="Name0" presStyleCnt="0">
        <dgm:presLayoutVars>
          <dgm:chMax val="7"/>
          <dgm:chPref val="7"/>
          <dgm:dir/>
        </dgm:presLayoutVars>
      </dgm:prSet>
      <dgm:spPr/>
      <dgm:t>
        <a:bodyPr/>
        <a:lstStyle/>
        <a:p>
          <a:endParaRPr lang="en-US"/>
        </a:p>
      </dgm:t>
    </dgm:pt>
    <dgm:pt modelId="{E9616083-5E89-42D4-BE2A-DB0727037336}" type="pres">
      <dgm:prSet presAssocID="{98EF7031-F4C8-4710-BFDF-08A9E9B3230C}" presName="Name1" presStyleCnt="0"/>
      <dgm:spPr/>
    </dgm:pt>
    <dgm:pt modelId="{357183F3-1274-4DDF-A9D9-E21CDB118A2F}" type="pres">
      <dgm:prSet presAssocID="{98EF7031-F4C8-4710-BFDF-08A9E9B3230C}" presName="cycle" presStyleCnt="0"/>
      <dgm:spPr/>
    </dgm:pt>
    <dgm:pt modelId="{C2D5FFE4-9C2C-4D9E-B8E2-35805AFAC2F6}" type="pres">
      <dgm:prSet presAssocID="{98EF7031-F4C8-4710-BFDF-08A9E9B3230C}" presName="srcNode" presStyleLbl="node1" presStyleIdx="0" presStyleCnt="2"/>
      <dgm:spPr/>
    </dgm:pt>
    <dgm:pt modelId="{3309374F-3F3A-4E41-9B2F-666FEF2A1D25}" type="pres">
      <dgm:prSet presAssocID="{98EF7031-F4C8-4710-BFDF-08A9E9B3230C}" presName="conn" presStyleLbl="parChTrans1D2" presStyleIdx="0" presStyleCnt="1"/>
      <dgm:spPr/>
      <dgm:t>
        <a:bodyPr/>
        <a:lstStyle/>
        <a:p>
          <a:endParaRPr lang="en-US"/>
        </a:p>
      </dgm:t>
    </dgm:pt>
    <dgm:pt modelId="{8500A375-7169-4785-BEC4-8E3A6E309B4D}" type="pres">
      <dgm:prSet presAssocID="{98EF7031-F4C8-4710-BFDF-08A9E9B3230C}" presName="extraNode" presStyleLbl="node1" presStyleIdx="0" presStyleCnt="2"/>
      <dgm:spPr/>
    </dgm:pt>
    <dgm:pt modelId="{C059E577-0B58-488D-A13A-BDC2888DE5ED}" type="pres">
      <dgm:prSet presAssocID="{98EF7031-F4C8-4710-BFDF-08A9E9B3230C}" presName="dstNode" presStyleLbl="node1" presStyleIdx="0" presStyleCnt="2"/>
      <dgm:spPr/>
    </dgm:pt>
    <dgm:pt modelId="{563A1D97-F168-4B17-BB6E-E77BC3836D40}" type="pres">
      <dgm:prSet presAssocID="{A6409AC8-4164-43AB-A0EE-B0FB5F9904F9}" presName="text_1" presStyleLbl="node1" presStyleIdx="0" presStyleCnt="2">
        <dgm:presLayoutVars>
          <dgm:bulletEnabled val="1"/>
        </dgm:presLayoutVars>
      </dgm:prSet>
      <dgm:spPr/>
      <dgm:t>
        <a:bodyPr/>
        <a:lstStyle/>
        <a:p>
          <a:endParaRPr lang="en-US"/>
        </a:p>
      </dgm:t>
    </dgm:pt>
    <dgm:pt modelId="{C79FF542-F136-43F2-A8AF-F65108E0E72E}" type="pres">
      <dgm:prSet presAssocID="{A6409AC8-4164-43AB-A0EE-B0FB5F9904F9}" presName="accent_1" presStyleCnt="0"/>
      <dgm:spPr/>
    </dgm:pt>
    <dgm:pt modelId="{6DA0A2D3-DAF3-4B8C-BCEE-E7DB67A7E6A5}" type="pres">
      <dgm:prSet presAssocID="{A6409AC8-4164-43AB-A0EE-B0FB5F9904F9}" presName="accentRepeatNode" presStyleLbl="solidFgAcc1" presStyleIdx="0" presStyleCnt="2"/>
      <dgm:spPr/>
    </dgm:pt>
    <dgm:pt modelId="{6E63C859-447C-4706-B333-BF6B7F000CF0}" type="pres">
      <dgm:prSet presAssocID="{8B82FF7F-4C5E-4067-9DE5-2BC5BA764537}" presName="text_2" presStyleLbl="node1" presStyleIdx="1" presStyleCnt="2">
        <dgm:presLayoutVars>
          <dgm:bulletEnabled val="1"/>
        </dgm:presLayoutVars>
      </dgm:prSet>
      <dgm:spPr/>
      <dgm:t>
        <a:bodyPr/>
        <a:lstStyle/>
        <a:p>
          <a:endParaRPr lang="en-US"/>
        </a:p>
      </dgm:t>
    </dgm:pt>
    <dgm:pt modelId="{8621A937-D596-4E7C-8652-40C62E3A6F49}" type="pres">
      <dgm:prSet presAssocID="{8B82FF7F-4C5E-4067-9DE5-2BC5BA764537}" presName="accent_2" presStyleCnt="0"/>
      <dgm:spPr/>
    </dgm:pt>
    <dgm:pt modelId="{B87A3D61-3EFF-4FF9-A8F1-2FA9E2832971}" type="pres">
      <dgm:prSet presAssocID="{8B82FF7F-4C5E-4067-9DE5-2BC5BA764537}" presName="accentRepeatNode" presStyleLbl="solidFgAcc1" presStyleIdx="1" presStyleCnt="2"/>
      <dgm:spPr/>
    </dgm:pt>
  </dgm:ptLst>
  <dgm:cxnLst>
    <dgm:cxn modelId="{8F2DD50A-6D3B-405F-A89A-D74920F56EF6}" type="presOf" srcId="{8B82FF7F-4C5E-4067-9DE5-2BC5BA764537}" destId="{6E63C859-447C-4706-B333-BF6B7F000CF0}" srcOrd="0" destOrd="0" presId="urn:microsoft.com/office/officeart/2008/layout/VerticalCurvedList"/>
    <dgm:cxn modelId="{ADAE73B7-31FC-45F5-AA89-AE5551DC3F62}" type="presOf" srcId="{A6409AC8-4164-43AB-A0EE-B0FB5F9904F9}" destId="{563A1D97-F168-4B17-BB6E-E77BC3836D40}" srcOrd="0" destOrd="0" presId="urn:microsoft.com/office/officeart/2008/layout/VerticalCurvedList"/>
    <dgm:cxn modelId="{42424E6F-34B9-4D58-8D0E-D8CEDF8A6940}" type="presOf" srcId="{47EDD742-C3AF-4384-AEE7-367B9517FDBF}" destId="{3309374F-3F3A-4E41-9B2F-666FEF2A1D25}" srcOrd="0" destOrd="0" presId="urn:microsoft.com/office/officeart/2008/layout/VerticalCurvedList"/>
    <dgm:cxn modelId="{20DE89E8-3629-4C92-BFA8-3A5BE44A0728}" srcId="{98EF7031-F4C8-4710-BFDF-08A9E9B3230C}" destId="{A6409AC8-4164-43AB-A0EE-B0FB5F9904F9}" srcOrd="0" destOrd="0" parTransId="{0079EEDC-0AA5-4C52-87EE-518448772F0F}" sibTransId="{47EDD742-C3AF-4384-AEE7-367B9517FDBF}"/>
    <dgm:cxn modelId="{7DF002EE-D154-4124-9ACE-6E6531400B71}" type="presOf" srcId="{98EF7031-F4C8-4710-BFDF-08A9E9B3230C}" destId="{EEF6E4AF-67D7-4DCF-BBBA-7904A907C8FF}" srcOrd="0" destOrd="0" presId="urn:microsoft.com/office/officeart/2008/layout/VerticalCurvedList"/>
    <dgm:cxn modelId="{BC5E9F6B-06FE-4EEB-9DD6-5870A99E3DD5}" srcId="{98EF7031-F4C8-4710-BFDF-08A9E9B3230C}" destId="{8B82FF7F-4C5E-4067-9DE5-2BC5BA764537}" srcOrd="1" destOrd="0" parTransId="{119DFB40-BE33-4E95-92E8-ACF9E7EB269E}" sibTransId="{8A5681C0-070C-4A2B-A866-F3910B134785}"/>
    <dgm:cxn modelId="{3F6A05B8-B2BA-411A-B30E-FF0C18EE45FC}" type="presParOf" srcId="{EEF6E4AF-67D7-4DCF-BBBA-7904A907C8FF}" destId="{E9616083-5E89-42D4-BE2A-DB0727037336}" srcOrd="0" destOrd="0" presId="urn:microsoft.com/office/officeart/2008/layout/VerticalCurvedList"/>
    <dgm:cxn modelId="{9E25D93D-F726-418E-A5E6-582B39242595}" type="presParOf" srcId="{E9616083-5E89-42D4-BE2A-DB0727037336}" destId="{357183F3-1274-4DDF-A9D9-E21CDB118A2F}" srcOrd="0" destOrd="0" presId="urn:microsoft.com/office/officeart/2008/layout/VerticalCurvedList"/>
    <dgm:cxn modelId="{7579B819-71DD-4595-8EEF-822F31BDF2C5}" type="presParOf" srcId="{357183F3-1274-4DDF-A9D9-E21CDB118A2F}" destId="{C2D5FFE4-9C2C-4D9E-B8E2-35805AFAC2F6}" srcOrd="0" destOrd="0" presId="urn:microsoft.com/office/officeart/2008/layout/VerticalCurvedList"/>
    <dgm:cxn modelId="{5B816028-3906-48CD-84BE-B695363F9953}" type="presParOf" srcId="{357183F3-1274-4DDF-A9D9-E21CDB118A2F}" destId="{3309374F-3F3A-4E41-9B2F-666FEF2A1D25}" srcOrd="1" destOrd="0" presId="urn:microsoft.com/office/officeart/2008/layout/VerticalCurvedList"/>
    <dgm:cxn modelId="{E2E7F79E-947C-4886-95A9-9837D6A3E841}" type="presParOf" srcId="{357183F3-1274-4DDF-A9D9-E21CDB118A2F}" destId="{8500A375-7169-4785-BEC4-8E3A6E309B4D}" srcOrd="2" destOrd="0" presId="urn:microsoft.com/office/officeart/2008/layout/VerticalCurvedList"/>
    <dgm:cxn modelId="{EB36506B-66FE-4AF3-80BF-1FB9A57B1737}" type="presParOf" srcId="{357183F3-1274-4DDF-A9D9-E21CDB118A2F}" destId="{C059E577-0B58-488D-A13A-BDC2888DE5ED}" srcOrd="3" destOrd="0" presId="urn:microsoft.com/office/officeart/2008/layout/VerticalCurvedList"/>
    <dgm:cxn modelId="{4ADFE16A-146C-439D-9DA6-D1D9F85A0F39}" type="presParOf" srcId="{E9616083-5E89-42D4-BE2A-DB0727037336}" destId="{563A1D97-F168-4B17-BB6E-E77BC3836D40}" srcOrd="1" destOrd="0" presId="urn:microsoft.com/office/officeart/2008/layout/VerticalCurvedList"/>
    <dgm:cxn modelId="{DA412698-859B-47F7-A0A1-FE60E81A5253}" type="presParOf" srcId="{E9616083-5E89-42D4-BE2A-DB0727037336}" destId="{C79FF542-F136-43F2-A8AF-F65108E0E72E}" srcOrd="2" destOrd="0" presId="urn:microsoft.com/office/officeart/2008/layout/VerticalCurvedList"/>
    <dgm:cxn modelId="{AAC8F70F-F333-47A4-A432-EF67E6990917}" type="presParOf" srcId="{C79FF542-F136-43F2-A8AF-F65108E0E72E}" destId="{6DA0A2D3-DAF3-4B8C-BCEE-E7DB67A7E6A5}" srcOrd="0" destOrd="0" presId="urn:microsoft.com/office/officeart/2008/layout/VerticalCurvedList"/>
    <dgm:cxn modelId="{C91A9987-6B2D-435E-97C7-06AE86F0F4A7}" type="presParOf" srcId="{E9616083-5E89-42D4-BE2A-DB0727037336}" destId="{6E63C859-447C-4706-B333-BF6B7F000CF0}" srcOrd="3" destOrd="0" presId="urn:microsoft.com/office/officeart/2008/layout/VerticalCurvedList"/>
    <dgm:cxn modelId="{CD3349CD-D68C-4EB5-8294-B04D53EBE48C}" type="presParOf" srcId="{E9616083-5E89-42D4-BE2A-DB0727037336}" destId="{8621A937-D596-4E7C-8652-40C62E3A6F49}" srcOrd="4" destOrd="0" presId="urn:microsoft.com/office/officeart/2008/layout/VerticalCurvedList"/>
    <dgm:cxn modelId="{9CFB4086-C259-4D32-923F-676277CEDB73}" type="presParOf" srcId="{8621A937-D596-4E7C-8652-40C62E3A6F49}" destId="{B87A3D61-3EFF-4FF9-A8F1-2FA9E283297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1ABC76F-02D6-4AA6-9B56-FF032FAF7BC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75BE77E-0C1B-4B14-BF08-6D2E8DB9305E}">
      <dgm:prSet/>
      <dgm:spPr/>
      <dgm:t>
        <a:bodyPr/>
        <a:lstStyle/>
        <a:p>
          <a:pPr rtl="0"/>
          <a:r>
            <a:rPr lang="en-GB" dirty="0" smtClean="0"/>
            <a:t>Inspection has a long history. With the industrialisation in the 18th century based on the use of steam engines and the accident risk associated the first inspection bodies were established. </a:t>
          </a:r>
          <a:endParaRPr lang="en-US" dirty="0"/>
        </a:p>
      </dgm:t>
    </dgm:pt>
    <dgm:pt modelId="{1AA96D5A-08D6-4D9E-86EF-32ECD9B7C511}" type="parTrans" cxnId="{07575727-F662-40F6-B9FD-7154D495FE39}">
      <dgm:prSet/>
      <dgm:spPr/>
      <dgm:t>
        <a:bodyPr/>
        <a:lstStyle/>
        <a:p>
          <a:endParaRPr lang="en-US"/>
        </a:p>
      </dgm:t>
    </dgm:pt>
    <dgm:pt modelId="{5DE3ECB9-E2C6-474B-9617-B38804B1BF9A}" type="sibTrans" cxnId="{07575727-F662-40F6-B9FD-7154D495FE39}">
      <dgm:prSet/>
      <dgm:spPr/>
      <dgm:t>
        <a:bodyPr/>
        <a:lstStyle/>
        <a:p>
          <a:endParaRPr lang="en-US"/>
        </a:p>
      </dgm:t>
    </dgm:pt>
    <dgm:pt modelId="{F5AF3296-AEA9-4BE9-A2DA-C6294E90F47D}">
      <dgm:prSet/>
      <dgm:spPr/>
      <dgm:t>
        <a:bodyPr/>
        <a:lstStyle/>
        <a:p>
          <a:pPr rtl="0"/>
          <a:r>
            <a:rPr lang="en-GB" smtClean="0"/>
            <a:t>These bodies named steam boiler inspection bodies were independent of the companies operating the steam engines and their professional judgement resulted in short time in considerable reduction of accidents.</a:t>
          </a:r>
          <a:endParaRPr lang="en-US"/>
        </a:p>
      </dgm:t>
    </dgm:pt>
    <dgm:pt modelId="{1F259F9F-0434-48EA-BCAA-850841273E42}" type="parTrans" cxnId="{368B0291-6492-4FC1-B82E-1D09FB3DA08A}">
      <dgm:prSet/>
      <dgm:spPr/>
      <dgm:t>
        <a:bodyPr/>
        <a:lstStyle/>
        <a:p>
          <a:endParaRPr lang="en-US"/>
        </a:p>
      </dgm:t>
    </dgm:pt>
    <dgm:pt modelId="{8770455B-4A7D-43EB-AA00-271F6499A6AD}" type="sibTrans" cxnId="{368B0291-6492-4FC1-B82E-1D09FB3DA08A}">
      <dgm:prSet/>
      <dgm:spPr/>
      <dgm:t>
        <a:bodyPr/>
        <a:lstStyle/>
        <a:p>
          <a:endParaRPr lang="en-US"/>
        </a:p>
      </dgm:t>
    </dgm:pt>
    <dgm:pt modelId="{2F0A02F4-576E-4529-8408-0B8FB7E425EE}">
      <dgm:prSet/>
      <dgm:spPr/>
      <dgm:t>
        <a:bodyPr/>
        <a:lstStyle/>
        <a:p>
          <a:pPr rtl="0"/>
          <a:r>
            <a:rPr lang="en-GB" dirty="0" smtClean="0"/>
            <a:t>Independent inspection is today used in a wide variety of industrial sectors and other branches.</a:t>
          </a:r>
          <a:endParaRPr lang="en-US" dirty="0"/>
        </a:p>
      </dgm:t>
    </dgm:pt>
    <dgm:pt modelId="{F6EDBE7E-C0AF-48B7-9AA8-CFC50F9A50C4}" type="parTrans" cxnId="{06AB0166-8884-451E-8C68-D761C6EB83CC}">
      <dgm:prSet/>
      <dgm:spPr/>
      <dgm:t>
        <a:bodyPr/>
        <a:lstStyle/>
        <a:p>
          <a:endParaRPr lang="en-US"/>
        </a:p>
      </dgm:t>
    </dgm:pt>
    <dgm:pt modelId="{7518E940-0022-4A25-9655-9A2C9AEA3503}" type="sibTrans" cxnId="{06AB0166-8884-451E-8C68-D761C6EB83CC}">
      <dgm:prSet/>
      <dgm:spPr/>
      <dgm:t>
        <a:bodyPr/>
        <a:lstStyle/>
        <a:p>
          <a:endParaRPr lang="en-US"/>
        </a:p>
      </dgm:t>
    </dgm:pt>
    <dgm:pt modelId="{968AFCA5-C1D5-4C43-9848-9F2F29637D45}" type="pres">
      <dgm:prSet presAssocID="{D1ABC76F-02D6-4AA6-9B56-FF032FAF7BCA}" presName="Name0" presStyleCnt="0">
        <dgm:presLayoutVars>
          <dgm:chMax val="7"/>
          <dgm:chPref val="7"/>
          <dgm:dir/>
        </dgm:presLayoutVars>
      </dgm:prSet>
      <dgm:spPr/>
      <dgm:t>
        <a:bodyPr/>
        <a:lstStyle/>
        <a:p>
          <a:endParaRPr lang="en-US"/>
        </a:p>
      </dgm:t>
    </dgm:pt>
    <dgm:pt modelId="{4CE5F8B6-2CDA-40E9-B899-EC0EF7A8A43D}" type="pres">
      <dgm:prSet presAssocID="{D1ABC76F-02D6-4AA6-9B56-FF032FAF7BCA}" presName="Name1" presStyleCnt="0"/>
      <dgm:spPr/>
    </dgm:pt>
    <dgm:pt modelId="{D3B2C6A2-7FAD-4305-A118-34553944E364}" type="pres">
      <dgm:prSet presAssocID="{D1ABC76F-02D6-4AA6-9B56-FF032FAF7BCA}" presName="cycle" presStyleCnt="0"/>
      <dgm:spPr/>
    </dgm:pt>
    <dgm:pt modelId="{9AD454AD-6E9F-4399-A7DC-DE0081D4DD37}" type="pres">
      <dgm:prSet presAssocID="{D1ABC76F-02D6-4AA6-9B56-FF032FAF7BCA}" presName="srcNode" presStyleLbl="node1" presStyleIdx="0" presStyleCnt="3"/>
      <dgm:spPr/>
    </dgm:pt>
    <dgm:pt modelId="{A9961512-4658-442A-8A33-0C01DF6B7B66}" type="pres">
      <dgm:prSet presAssocID="{D1ABC76F-02D6-4AA6-9B56-FF032FAF7BCA}" presName="conn" presStyleLbl="parChTrans1D2" presStyleIdx="0" presStyleCnt="1"/>
      <dgm:spPr/>
      <dgm:t>
        <a:bodyPr/>
        <a:lstStyle/>
        <a:p>
          <a:endParaRPr lang="en-US"/>
        </a:p>
      </dgm:t>
    </dgm:pt>
    <dgm:pt modelId="{8EF8374D-8EDE-460C-803C-14A91314A1BF}" type="pres">
      <dgm:prSet presAssocID="{D1ABC76F-02D6-4AA6-9B56-FF032FAF7BCA}" presName="extraNode" presStyleLbl="node1" presStyleIdx="0" presStyleCnt="3"/>
      <dgm:spPr/>
    </dgm:pt>
    <dgm:pt modelId="{3E340C42-4A34-4A87-8CEE-3B498C9E58F2}" type="pres">
      <dgm:prSet presAssocID="{D1ABC76F-02D6-4AA6-9B56-FF032FAF7BCA}" presName="dstNode" presStyleLbl="node1" presStyleIdx="0" presStyleCnt="3"/>
      <dgm:spPr/>
    </dgm:pt>
    <dgm:pt modelId="{1BC58B31-3492-43C2-AF45-FAF95DBB2183}" type="pres">
      <dgm:prSet presAssocID="{575BE77E-0C1B-4B14-BF08-6D2E8DB9305E}" presName="text_1" presStyleLbl="node1" presStyleIdx="0" presStyleCnt="3">
        <dgm:presLayoutVars>
          <dgm:bulletEnabled val="1"/>
        </dgm:presLayoutVars>
      </dgm:prSet>
      <dgm:spPr/>
      <dgm:t>
        <a:bodyPr/>
        <a:lstStyle/>
        <a:p>
          <a:endParaRPr lang="en-US"/>
        </a:p>
      </dgm:t>
    </dgm:pt>
    <dgm:pt modelId="{503FD3E3-96BE-4C06-A5A1-B0307285D669}" type="pres">
      <dgm:prSet presAssocID="{575BE77E-0C1B-4B14-BF08-6D2E8DB9305E}" presName="accent_1" presStyleCnt="0"/>
      <dgm:spPr/>
    </dgm:pt>
    <dgm:pt modelId="{05ADC82E-D940-48AF-8AD7-92E88E73D445}" type="pres">
      <dgm:prSet presAssocID="{575BE77E-0C1B-4B14-BF08-6D2E8DB9305E}" presName="accentRepeatNode" presStyleLbl="solidFgAcc1" presStyleIdx="0" presStyleCnt="3"/>
      <dgm:spPr/>
    </dgm:pt>
    <dgm:pt modelId="{12FDC331-6C76-4CE3-BD9F-D2005032CD74}" type="pres">
      <dgm:prSet presAssocID="{F5AF3296-AEA9-4BE9-A2DA-C6294E90F47D}" presName="text_2" presStyleLbl="node1" presStyleIdx="1" presStyleCnt="3">
        <dgm:presLayoutVars>
          <dgm:bulletEnabled val="1"/>
        </dgm:presLayoutVars>
      </dgm:prSet>
      <dgm:spPr/>
      <dgm:t>
        <a:bodyPr/>
        <a:lstStyle/>
        <a:p>
          <a:endParaRPr lang="en-US"/>
        </a:p>
      </dgm:t>
    </dgm:pt>
    <dgm:pt modelId="{CD7004B7-029F-4C5C-9C3E-5E84D7B3363A}" type="pres">
      <dgm:prSet presAssocID="{F5AF3296-AEA9-4BE9-A2DA-C6294E90F47D}" presName="accent_2" presStyleCnt="0"/>
      <dgm:spPr/>
    </dgm:pt>
    <dgm:pt modelId="{F0867880-5B9F-4FBA-97C1-CED13B999697}" type="pres">
      <dgm:prSet presAssocID="{F5AF3296-AEA9-4BE9-A2DA-C6294E90F47D}" presName="accentRepeatNode" presStyleLbl="solidFgAcc1" presStyleIdx="1" presStyleCnt="3"/>
      <dgm:spPr/>
    </dgm:pt>
    <dgm:pt modelId="{3761AA87-1359-4C6B-BA2C-ABC2919162A7}" type="pres">
      <dgm:prSet presAssocID="{2F0A02F4-576E-4529-8408-0B8FB7E425EE}" presName="text_3" presStyleLbl="node1" presStyleIdx="2" presStyleCnt="3">
        <dgm:presLayoutVars>
          <dgm:bulletEnabled val="1"/>
        </dgm:presLayoutVars>
      </dgm:prSet>
      <dgm:spPr/>
      <dgm:t>
        <a:bodyPr/>
        <a:lstStyle/>
        <a:p>
          <a:endParaRPr lang="en-US"/>
        </a:p>
      </dgm:t>
    </dgm:pt>
    <dgm:pt modelId="{D07F911A-2662-4280-9424-146BF4DA8E4C}" type="pres">
      <dgm:prSet presAssocID="{2F0A02F4-576E-4529-8408-0B8FB7E425EE}" presName="accent_3" presStyleCnt="0"/>
      <dgm:spPr/>
    </dgm:pt>
    <dgm:pt modelId="{B9E67E03-A818-444E-991F-175C918D462D}" type="pres">
      <dgm:prSet presAssocID="{2F0A02F4-576E-4529-8408-0B8FB7E425EE}" presName="accentRepeatNode" presStyleLbl="solidFgAcc1" presStyleIdx="2" presStyleCnt="3"/>
      <dgm:spPr/>
    </dgm:pt>
  </dgm:ptLst>
  <dgm:cxnLst>
    <dgm:cxn modelId="{4971C030-CC8C-443D-BB83-6BF3ADADF646}" type="presOf" srcId="{F5AF3296-AEA9-4BE9-A2DA-C6294E90F47D}" destId="{12FDC331-6C76-4CE3-BD9F-D2005032CD74}" srcOrd="0" destOrd="0" presId="urn:microsoft.com/office/officeart/2008/layout/VerticalCurvedList"/>
    <dgm:cxn modelId="{06AB0166-8884-451E-8C68-D761C6EB83CC}" srcId="{D1ABC76F-02D6-4AA6-9B56-FF032FAF7BCA}" destId="{2F0A02F4-576E-4529-8408-0B8FB7E425EE}" srcOrd="2" destOrd="0" parTransId="{F6EDBE7E-C0AF-48B7-9AA8-CFC50F9A50C4}" sibTransId="{7518E940-0022-4A25-9655-9A2C9AEA3503}"/>
    <dgm:cxn modelId="{D7AC6320-5C7A-4447-A984-748610696D52}" type="presOf" srcId="{2F0A02F4-576E-4529-8408-0B8FB7E425EE}" destId="{3761AA87-1359-4C6B-BA2C-ABC2919162A7}" srcOrd="0" destOrd="0" presId="urn:microsoft.com/office/officeart/2008/layout/VerticalCurvedList"/>
    <dgm:cxn modelId="{368B0291-6492-4FC1-B82E-1D09FB3DA08A}" srcId="{D1ABC76F-02D6-4AA6-9B56-FF032FAF7BCA}" destId="{F5AF3296-AEA9-4BE9-A2DA-C6294E90F47D}" srcOrd="1" destOrd="0" parTransId="{1F259F9F-0434-48EA-BCAA-850841273E42}" sibTransId="{8770455B-4A7D-43EB-AA00-271F6499A6AD}"/>
    <dgm:cxn modelId="{07575727-F662-40F6-B9FD-7154D495FE39}" srcId="{D1ABC76F-02D6-4AA6-9B56-FF032FAF7BCA}" destId="{575BE77E-0C1B-4B14-BF08-6D2E8DB9305E}" srcOrd="0" destOrd="0" parTransId="{1AA96D5A-08D6-4D9E-86EF-32ECD9B7C511}" sibTransId="{5DE3ECB9-E2C6-474B-9617-B38804B1BF9A}"/>
    <dgm:cxn modelId="{748BBB56-6898-4D0C-B93E-761C49C0FFE3}" type="presOf" srcId="{575BE77E-0C1B-4B14-BF08-6D2E8DB9305E}" destId="{1BC58B31-3492-43C2-AF45-FAF95DBB2183}" srcOrd="0" destOrd="0" presId="urn:microsoft.com/office/officeart/2008/layout/VerticalCurvedList"/>
    <dgm:cxn modelId="{B50D930A-7A2D-4A35-BC3C-E9F0963B33E4}" type="presOf" srcId="{5DE3ECB9-E2C6-474B-9617-B38804B1BF9A}" destId="{A9961512-4658-442A-8A33-0C01DF6B7B66}" srcOrd="0" destOrd="0" presId="urn:microsoft.com/office/officeart/2008/layout/VerticalCurvedList"/>
    <dgm:cxn modelId="{613320A2-E120-4398-A1CC-752B917E25B7}" type="presOf" srcId="{D1ABC76F-02D6-4AA6-9B56-FF032FAF7BCA}" destId="{968AFCA5-C1D5-4C43-9848-9F2F29637D45}" srcOrd="0" destOrd="0" presId="urn:microsoft.com/office/officeart/2008/layout/VerticalCurvedList"/>
    <dgm:cxn modelId="{EA579C77-285B-4A15-BB1D-C137A660E787}" type="presParOf" srcId="{968AFCA5-C1D5-4C43-9848-9F2F29637D45}" destId="{4CE5F8B6-2CDA-40E9-B899-EC0EF7A8A43D}" srcOrd="0" destOrd="0" presId="urn:microsoft.com/office/officeart/2008/layout/VerticalCurvedList"/>
    <dgm:cxn modelId="{FC4B96D9-8E5C-45F9-9348-79E3C25DADEA}" type="presParOf" srcId="{4CE5F8B6-2CDA-40E9-B899-EC0EF7A8A43D}" destId="{D3B2C6A2-7FAD-4305-A118-34553944E364}" srcOrd="0" destOrd="0" presId="urn:microsoft.com/office/officeart/2008/layout/VerticalCurvedList"/>
    <dgm:cxn modelId="{77F80736-0DBE-4302-AEAF-D58E58D0DABF}" type="presParOf" srcId="{D3B2C6A2-7FAD-4305-A118-34553944E364}" destId="{9AD454AD-6E9F-4399-A7DC-DE0081D4DD37}" srcOrd="0" destOrd="0" presId="urn:microsoft.com/office/officeart/2008/layout/VerticalCurvedList"/>
    <dgm:cxn modelId="{E232403F-ACBD-4816-8BF3-89B265691172}" type="presParOf" srcId="{D3B2C6A2-7FAD-4305-A118-34553944E364}" destId="{A9961512-4658-442A-8A33-0C01DF6B7B66}" srcOrd="1" destOrd="0" presId="urn:microsoft.com/office/officeart/2008/layout/VerticalCurvedList"/>
    <dgm:cxn modelId="{FED0AFBD-3EA6-4BEE-BB3A-5E865B0D18FA}" type="presParOf" srcId="{D3B2C6A2-7FAD-4305-A118-34553944E364}" destId="{8EF8374D-8EDE-460C-803C-14A91314A1BF}" srcOrd="2" destOrd="0" presId="urn:microsoft.com/office/officeart/2008/layout/VerticalCurvedList"/>
    <dgm:cxn modelId="{389E262B-39CB-40CF-85A5-EF80E6CEF012}" type="presParOf" srcId="{D3B2C6A2-7FAD-4305-A118-34553944E364}" destId="{3E340C42-4A34-4A87-8CEE-3B498C9E58F2}" srcOrd="3" destOrd="0" presId="urn:microsoft.com/office/officeart/2008/layout/VerticalCurvedList"/>
    <dgm:cxn modelId="{671FC640-C16C-44F7-B5A7-FBC41C58E2AF}" type="presParOf" srcId="{4CE5F8B6-2CDA-40E9-B899-EC0EF7A8A43D}" destId="{1BC58B31-3492-43C2-AF45-FAF95DBB2183}" srcOrd="1" destOrd="0" presId="urn:microsoft.com/office/officeart/2008/layout/VerticalCurvedList"/>
    <dgm:cxn modelId="{0A2BB067-B381-41A3-97E2-B48349C19F5D}" type="presParOf" srcId="{4CE5F8B6-2CDA-40E9-B899-EC0EF7A8A43D}" destId="{503FD3E3-96BE-4C06-A5A1-B0307285D669}" srcOrd="2" destOrd="0" presId="urn:microsoft.com/office/officeart/2008/layout/VerticalCurvedList"/>
    <dgm:cxn modelId="{B1A1A773-B1AF-4055-A620-ADA92E67F9A9}" type="presParOf" srcId="{503FD3E3-96BE-4C06-A5A1-B0307285D669}" destId="{05ADC82E-D940-48AF-8AD7-92E88E73D445}" srcOrd="0" destOrd="0" presId="urn:microsoft.com/office/officeart/2008/layout/VerticalCurvedList"/>
    <dgm:cxn modelId="{A38B4492-46A4-4986-90BC-07B97D6372DE}" type="presParOf" srcId="{4CE5F8B6-2CDA-40E9-B899-EC0EF7A8A43D}" destId="{12FDC331-6C76-4CE3-BD9F-D2005032CD74}" srcOrd="3" destOrd="0" presId="urn:microsoft.com/office/officeart/2008/layout/VerticalCurvedList"/>
    <dgm:cxn modelId="{60A0052C-E2AC-44C9-8A0E-500EE3FFE939}" type="presParOf" srcId="{4CE5F8B6-2CDA-40E9-B899-EC0EF7A8A43D}" destId="{CD7004B7-029F-4C5C-9C3E-5E84D7B3363A}" srcOrd="4" destOrd="0" presId="urn:microsoft.com/office/officeart/2008/layout/VerticalCurvedList"/>
    <dgm:cxn modelId="{2B55AF61-6D8E-47BD-8EA4-BE517230F82C}" type="presParOf" srcId="{CD7004B7-029F-4C5C-9C3E-5E84D7B3363A}" destId="{F0867880-5B9F-4FBA-97C1-CED13B999697}" srcOrd="0" destOrd="0" presId="urn:microsoft.com/office/officeart/2008/layout/VerticalCurvedList"/>
    <dgm:cxn modelId="{9F63208E-12D6-41C9-AADF-26E60325CF96}" type="presParOf" srcId="{4CE5F8B6-2CDA-40E9-B899-EC0EF7A8A43D}" destId="{3761AA87-1359-4C6B-BA2C-ABC2919162A7}" srcOrd="5" destOrd="0" presId="urn:microsoft.com/office/officeart/2008/layout/VerticalCurvedList"/>
    <dgm:cxn modelId="{E018367B-4AE1-4F64-B70F-D21F3B2175C4}" type="presParOf" srcId="{4CE5F8B6-2CDA-40E9-B899-EC0EF7A8A43D}" destId="{D07F911A-2662-4280-9424-146BF4DA8E4C}" srcOrd="6" destOrd="0" presId="urn:microsoft.com/office/officeart/2008/layout/VerticalCurvedList"/>
    <dgm:cxn modelId="{72E74793-1F60-4BDE-865A-3F5AA5ABD453}" type="presParOf" srcId="{D07F911A-2662-4280-9424-146BF4DA8E4C}" destId="{B9E67E03-A818-444E-991F-175C918D462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2E97E6-F1AC-43C9-A51E-98B128BCAA2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BB5362A-2F87-4F28-931C-ABF359064F4A}">
      <dgm:prSet/>
      <dgm:spPr/>
      <dgm:t>
        <a:bodyPr/>
        <a:lstStyle/>
        <a:p>
          <a:pPr rtl="0"/>
          <a:r>
            <a:rPr lang="en-GB" smtClean="0"/>
            <a:t>The inspection standard was originally developed by the European Standardisation Organisations CEN/CENELEC as EN 45004 published in March 1995.</a:t>
          </a:r>
          <a:endParaRPr lang="en-US"/>
        </a:p>
      </dgm:t>
    </dgm:pt>
    <dgm:pt modelId="{79B9C5B7-2B17-4CCC-BC1B-8570E6DB044F}" type="parTrans" cxnId="{65F203CD-4858-47AD-BBDC-CFC2C30833EA}">
      <dgm:prSet/>
      <dgm:spPr/>
      <dgm:t>
        <a:bodyPr/>
        <a:lstStyle/>
        <a:p>
          <a:endParaRPr lang="en-US"/>
        </a:p>
      </dgm:t>
    </dgm:pt>
    <dgm:pt modelId="{FEF5BAA2-55BC-496E-B04B-2364EDEC9009}" type="sibTrans" cxnId="{65F203CD-4858-47AD-BBDC-CFC2C30833EA}">
      <dgm:prSet/>
      <dgm:spPr/>
      <dgm:t>
        <a:bodyPr/>
        <a:lstStyle/>
        <a:p>
          <a:endParaRPr lang="en-US"/>
        </a:p>
      </dgm:t>
    </dgm:pt>
    <dgm:pt modelId="{FFBA7C6A-D7D2-45E2-9989-E9A578C76085}">
      <dgm:prSet/>
      <dgm:spPr/>
      <dgm:t>
        <a:bodyPr/>
        <a:lstStyle/>
        <a:p>
          <a:pPr rtl="0"/>
          <a:r>
            <a:rPr lang="en-GB" dirty="0" smtClean="0"/>
            <a:t>This standard was taken over by ISO/CASCO without changes as ISO/IEC 17020 and published 1998.</a:t>
          </a:r>
          <a:endParaRPr lang="en-US" dirty="0"/>
        </a:p>
      </dgm:t>
    </dgm:pt>
    <dgm:pt modelId="{EA20C435-1C55-47CE-8B83-14690C6489BB}" type="parTrans" cxnId="{A3F0246A-34E1-402E-A3DF-627D0FDB744B}">
      <dgm:prSet/>
      <dgm:spPr/>
      <dgm:t>
        <a:bodyPr/>
        <a:lstStyle/>
        <a:p>
          <a:endParaRPr lang="en-US"/>
        </a:p>
      </dgm:t>
    </dgm:pt>
    <dgm:pt modelId="{0D2A27BE-E3F5-4FA5-B07C-407FFB2FD3EA}" type="sibTrans" cxnId="{A3F0246A-34E1-402E-A3DF-627D0FDB744B}">
      <dgm:prSet/>
      <dgm:spPr/>
      <dgm:t>
        <a:bodyPr/>
        <a:lstStyle/>
        <a:p>
          <a:endParaRPr lang="en-US"/>
        </a:p>
      </dgm:t>
    </dgm:pt>
    <dgm:pt modelId="{BBF0D017-326F-4D3A-87BC-89CFC1482D2D}">
      <dgm:prSet/>
      <dgm:spPr/>
      <dgm:t>
        <a:bodyPr/>
        <a:lstStyle/>
        <a:p>
          <a:pPr rtl="0"/>
          <a:r>
            <a:rPr lang="en-GB" dirty="0" smtClean="0"/>
            <a:t>In 2008 the CASCO Working Group 31 was established to revise the existing ISO/IEC 17020. After 5 meetings the WG finished in July 2011</a:t>
          </a:r>
          <a:endParaRPr lang="en-US" dirty="0"/>
        </a:p>
      </dgm:t>
    </dgm:pt>
    <dgm:pt modelId="{01DBEAC7-5642-4F94-88E8-87BB31684275}" type="parTrans" cxnId="{68924F36-920F-42BE-B95C-B009568C0900}">
      <dgm:prSet/>
      <dgm:spPr/>
      <dgm:t>
        <a:bodyPr/>
        <a:lstStyle/>
        <a:p>
          <a:endParaRPr lang="en-US"/>
        </a:p>
      </dgm:t>
    </dgm:pt>
    <dgm:pt modelId="{3756B475-4E4F-4E95-B915-07D6B3C0E88B}" type="sibTrans" cxnId="{68924F36-920F-42BE-B95C-B009568C0900}">
      <dgm:prSet/>
      <dgm:spPr/>
      <dgm:t>
        <a:bodyPr/>
        <a:lstStyle/>
        <a:p>
          <a:endParaRPr lang="en-US"/>
        </a:p>
      </dgm:t>
    </dgm:pt>
    <dgm:pt modelId="{D5AD9AD3-D81B-4ACA-9E55-D40E32F51911}">
      <dgm:prSet/>
      <dgm:spPr/>
      <dgm:t>
        <a:bodyPr/>
        <a:lstStyle/>
        <a:p>
          <a:pPr rtl="0"/>
          <a:r>
            <a:rPr lang="en-GB" dirty="0" smtClean="0"/>
            <a:t>The final ballot was positive. The revised standard (2</a:t>
          </a:r>
          <a:r>
            <a:rPr lang="en-GB" baseline="30000" dirty="0" smtClean="0"/>
            <a:t>nd</a:t>
          </a:r>
          <a:r>
            <a:rPr lang="en-GB" dirty="0" smtClean="0"/>
            <a:t> edition) was published in March 2012. </a:t>
          </a:r>
          <a:endParaRPr lang="en-US" dirty="0"/>
        </a:p>
      </dgm:t>
    </dgm:pt>
    <dgm:pt modelId="{0FE6B011-2A3F-4088-B79A-F17A20A59101}" type="parTrans" cxnId="{698217A7-C3F2-4476-A5C5-5482755F4AF6}">
      <dgm:prSet/>
      <dgm:spPr/>
      <dgm:t>
        <a:bodyPr/>
        <a:lstStyle/>
        <a:p>
          <a:endParaRPr lang="en-US"/>
        </a:p>
      </dgm:t>
    </dgm:pt>
    <dgm:pt modelId="{DE78569B-92A4-43EB-886E-C4BACAE4E221}" type="sibTrans" cxnId="{698217A7-C3F2-4476-A5C5-5482755F4AF6}">
      <dgm:prSet/>
      <dgm:spPr/>
      <dgm:t>
        <a:bodyPr/>
        <a:lstStyle/>
        <a:p>
          <a:endParaRPr lang="en-US"/>
        </a:p>
      </dgm:t>
    </dgm:pt>
    <dgm:pt modelId="{FCF5313D-08E1-4F7D-BA82-2ABB4601FB86}" type="pres">
      <dgm:prSet presAssocID="{3E2E97E6-F1AC-43C9-A51E-98B128BCAA24}" presName="CompostProcess" presStyleCnt="0">
        <dgm:presLayoutVars>
          <dgm:dir/>
          <dgm:resizeHandles val="exact"/>
        </dgm:presLayoutVars>
      </dgm:prSet>
      <dgm:spPr/>
      <dgm:t>
        <a:bodyPr/>
        <a:lstStyle/>
        <a:p>
          <a:endParaRPr lang="en-US"/>
        </a:p>
      </dgm:t>
    </dgm:pt>
    <dgm:pt modelId="{CD49D465-33E7-4F24-B316-CF324FDFE98D}" type="pres">
      <dgm:prSet presAssocID="{3E2E97E6-F1AC-43C9-A51E-98B128BCAA24}" presName="arrow" presStyleLbl="bgShp" presStyleIdx="0" presStyleCnt="1"/>
      <dgm:spPr/>
    </dgm:pt>
    <dgm:pt modelId="{FF9D9DEC-0B4C-4772-A2D4-C89675602A08}" type="pres">
      <dgm:prSet presAssocID="{3E2E97E6-F1AC-43C9-A51E-98B128BCAA24}" presName="linearProcess" presStyleCnt="0"/>
      <dgm:spPr/>
    </dgm:pt>
    <dgm:pt modelId="{B6F0C00F-1950-4F1D-A761-F2FBD0FC2FC1}" type="pres">
      <dgm:prSet presAssocID="{CBB5362A-2F87-4F28-931C-ABF359064F4A}" presName="textNode" presStyleLbl="node1" presStyleIdx="0" presStyleCnt="4">
        <dgm:presLayoutVars>
          <dgm:bulletEnabled val="1"/>
        </dgm:presLayoutVars>
      </dgm:prSet>
      <dgm:spPr/>
      <dgm:t>
        <a:bodyPr/>
        <a:lstStyle/>
        <a:p>
          <a:endParaRPr lang="en-US"/>
        </a:p>
      </dgm:t>
    </dgm:pt>
    <dgm:pt modelId="{7BAA5FF6-A823-48D5-9CB8-72823DBE13F2}" type="pres">
      <dgm:prSet presAssocID="{FEF5BAA2-55BC-496E-B04B-2364EDEC9009}" presName="sibTrans" presStyleCnt="0"/>
      <dgm:spPr/>
    </dgm:pt>
    <dgm:pt modelId="{6DFDE05B-56E2-4271-A226-52103546F45A}" type="pres">
      <dgm:prSet presAssocID="{FFBA7C6A-D7D2-45E2-9989-E9A578C76085}" presName="textNode" presStyleLbl="node1" presStyleIdx="1" presStyleCnt="4">
        <dgm:presLayoutVars>
          <dgm:bulletEnabled val="1"/>
        </dgm:presLayoutVars>
      </dgm:prSet>
      <dgm:spPr/>
      <dgm:t>
        <a:bodyPr/>
        <a:lstStyle/>
        <a:p>
          <a:endParaRPr lang="en-US"/>
        </a:p>
      </dgm:t>
    </dgm:pt>
    <dgm:pt modelId="{E7FD2032-5569-4746-AF7B-E729FE89E838}" type="pres">
      <dgm:prSet presAssocID="{0D2A27BE-E3F5-4FA5-B07C-407FFB2FD3EA}" presName="sibTrans" presStyleCnt="0"/>
      <dgm:spPr/>
    </dgm:pt>
    <dgm:pt modelId="{5E3D608F-B0F2-4831-9782-EC62B234F186}" type="pres">
      <dgm:prSet presAssocID="{BBF0D017-326F-4D3A-87BC-89CFC1482D2D}" presName="textNode" presStyleLbl="node1" presStyleIdx="2" presStyleCnt="4">
        <dgm:presLayoutVars>
          <dgm:bulletEnabled val="1"/>
        </dgm:presLayoutVars>
      </dgm:prSet>
      <dgm:spPr/>
      <dgm:t>
        <a:bodyPr/>
        <a:lstStyle/>
        <a:p>
          <a:endParaRPr lang="en-US"/>
        </a:p>
      </dgm:t>
    </dgm:pt>
    <dgm:pt modelId="{D40B4D9F-6ADA-4294-89D8-9620188772DC}" type="pres">
      <dgm:prSet presAssocID="{3756B475-4E4F-4E95-B915-07D6B3C0E88B}" presName="sibTrans" presStyleCnt="0"/>
      <dgm:spPr/>
    </dgm:pt>
    <dgm:pt modelId="{30A01C19-7F1A-4CA0-950D-E7E335AA84C3}" type="pres">
      <dgm:prSet presAssocID="{D5AD9AD3-D81B-4ACA-9E55-D40E32F51911}" presName="textNode" presStyleLbl="node1" presStyleIdx="3" presStyleCnt="4">
        <dgm:presLayoutVars>
          <dgm:bulletEnabled val="1"/>
        </dgm:presLayoutVars>
      </dgm:prSet>
      <dgm:spPr/>
      <dgm:t>
        <a:bodyPr/>
        <a:lstStyle/>
        <a:p>
          <a:endParaRPr lang="en-US"/>
        </a:p>
      </dgm:t>
    </dgm:pt>
  </dgm:ptLst>
  <dgm:cxnLst>
    <dgm:cxn modelId="{09B1C69C-DB38-495A-8F1D-D37FE38F741A}" type="presOf" srcId="{BBF0D017-326F-4D3A-87BC-89CFC1482D2D}" destId="{5E3D608F-B0F2-4831-9782-EC62B234F186}" srcOrd="0" destOrd="0" presId="urn:microsoft.com/office/officeart/2005/8/layout/hProcess9"/>
    <dgm:cxn modelId="{65F203CD-4858-47AD-BBDC-CFC2C30833EA}" srcId="{3E2E97E6-F1AC-43C9-A51E-98B128BCAA24}" destId="{CBB5362A-2F87-4F28-931C-ABF359064F4A}" srcOrd="0" destOrd="0" parTransId="{79B9C5B7-2B17-4CCC-BC1B-8570E6DB044F}" sibTransId="{FEF5BAA2-55BC-496E-B04B-2364EDEC9009}"/>
    <dgm:cxn modelId="{698217A7-C3F2-4476-A5C5-5482755F4AF6}" srcId="{3E2E97E6-F1AC-43C9-A51E-98B128BCAA24}" destId="{D5AD9AD3-D81B-4ACA-9E55-D40E32F51911}" srcOrd="3" destOrd="0" parTransId="{0FE6B011-2A3F-4088-B79A-F17A20A59101}" sibTransId="{DE78569B-92A4-43EB-886E-C4BACAE4E221}"/>
    <dgm:cxn modelId="{71103597-4475-4FAC-BA5B-E5B25A03BDDA}" type="presOf" srcId="{D5AD9AD3-D81B-4ACA-9E55-D40E32F51911}" destId="{30A01C19-7F1A-4CA0-950D-E7E335AA84C3}" srcOrd="0" destOrd="0" presId="urn:microsoft.com/office/officeart/2005/8/layout/hProcess9"/>
    <dgm:cxn modelId="{F9122D92-593E-4EC2-BB9D-2198565304D6}" type="presOf" srcId="{3E2E97E6-F1AC-43C9-A51E-98B128BCAA24}" destId="{FCF5313D-08E1-4F7D-BA82-2ABB4601FB86}" srcOrd="0" destOrd="0" presId="urn:microsoft.com/office/officeart/2005/8/layout/hProcess9"/>
    <dgm:cxn modelId="{392F855D-B204-4785-8B57-B32AC1AE283F}" type="presOf" srcId="{FFBA7C6A-D7D2-45E2-9989-E9A578C76085}" destId="{6DFDE05B-56E2-4271-A226-52103546F45A}" srcOrd="0" destOrd="0" presId="urn:microsoft.com/office/officeart/2005/8/layout/hProcess9"/>
    <dgm:cxn modelId="{A3F0246A-34E1-402E-A3DF-627D0FDB744B}" srcId="{3E2E97E6-F1AC-43C9-A51E-98B128BCAA24}" destId="{FFBA7C6A-D7D2-45E2-9989-E9A578C76085}" srcOrd="1" destOrd="0" parTransId="{EA20C435-1C55-47CE-8B83-14690C6489BB}" sibTransId="{0D2A27BE-E3F5-4FA5-B07C-407FFB2FD3EA}"/>
    <dgm:cxn modelId="{68924F36-920F-42BE-B95C-B009568C0900}" srcId="{3E2E97E6-F1AC-43C9-A51E-98B128BCAA24}" destId="{BBF0D017-326F-4D3A-87BC-89CFC1482D2D}" srcOrd="2" destOrd="0" parTransId="{01DBEAC7-5642-4F94-88E8-87BB31684275}" sibTransId="{3756B475-4E4F-4E95-B915-07D6B3C0E88B}"/>
    <dgm:cxn modelId="{661EDF6A-F35A-4746-A265-4EB2BD217745}" type="presOf" srcId="{CBB5362A-2F87-4F28-931C-ABF359064F4A}" destId="{B6F0C00F-1950-4F1D-A761-F2FBD0FC2FC1}" srcOrd="0" destOrd="0" presId="urn:microsoft.com/office/officeart/2005/8/layout/hProcess9"/>
    <dgm:cxn modelId="{63B8DE1E-F81A-43E2-83A4-907E5F2F5AAF}" type="presParOf" srcId="{FCF5313D-08E1-4F7D-BA82-2ABB4601FB86}" destId="{CD49D465-33E7-4F24-B316-CF324FDFE98D}" srcOrd="0" destOrd="0" presId="urn:microsoft.com/office/officeart/2005/8/layout/hProcess9"/>
    <dgm:cxn modelId="{B8CAE070-D4B1-4C5E-B151-95D688CE1091}" type="presParOf" srcId="{FCF5313D-08E1-4F7D-BA82-2ABB4601FB86}" destId="{FF9D9DEC-0B4C-4772-A2D4-C89675602A08}" srcOrd="1" destOrd="0" presId="urn:microsoft.com/office/officeart/2005/8/layout/hProcess9"/>
    <dgm:cxn modelId="{3B898FEF-26C7-4E82-B1EF-6779EEF35C8C}" type="presParOf" srcId="{FF9D9DEC-0B4C-4772-A2D4-C89675602A08}" destId="{B6F0C00F-1950-4F1D-A761-F2FBD0FC2FC1}" srcOrd="0" destOrd="0" presId="urn:microsoft.com/office/officeart/2005/8/layout/hProcess9"/>
    <dgm:cxn modelId="{3EB9EC83-F555-462F-B369-3B825A97AF45}" type="presParOf" srcId="{FF9D9DEC-0B4C-4772-A2D4-C89675602A08}" destId="{7BAA5FF6-A823-48D5-9CB8-72823DBE13F2}" srcOrd="1" destOrd="0" presId="urn:microsoft.com/office/officeart/2005/8/layout/hProcess9"/>
    <dgm:cxn modelId="{1BFDAB1B-0387-40B7-B359-5D854A369F4C}" type="presParOf" srcId="{FF9D9DEC-0B4C-4772-A2D4-C89675602A08}" destId="{6DFDE05B-56E2-4271-A226-52103546F45A}" srcOrd="2" destOrd="0" presId="urn:microsoft.com/office/officeart/2005/8/layout/hProcess9"/>
    <dgm:cxn modelId="{D8DFC94B-EFC1-46D7-89A7-0383733CD1F0}" type="presParOf" srcId="{FF9D9DEC-0B4C-4772-A2D4-C89675602A08}" destId="{E7FD2032-5569-4746-AF7B-E729FE89E838}" srcOrd="3" destOrd="0" presId="urn:microsoft.com/office/officeart/2005/8/layout/hProcess9"/>
    <dgm:cxn modelId="{E6BB819E-D4CA-4A94-BA2B-379B604FCF38}" type="presParOf" srcId="{FF9D9DEC-0B4C-4772-A2D4-C89675602A08}" destId="{5E3D608F-B0F2-4831-9782-EC62B234F186}" srcOrd="4" destOrd="0" presId="urn:microsoft.com/office/officeart/2005/8/layout/hProcess9"/>
    <dgm:cxn modelId="{971AE2EC-E658-4AEF-9FBA-3D7474927F80}" type="presParOf" srcId="{FF9D9DEC-0B4C-4772-A2D4-C89675602A08}" destId="{D40B4D9F-6ADA-4294-89D8-9620188772DC}" srcOrd="5" destOrd="0" presId="urn:microsoft.com/office/officeart/2005/8/layout/hProcess9"/>
    <dgm:cxn modelId="{E2C34B0B-D285-4DB2-9C88-41232DE0ADD5}" type="presParOf" srcId="{FF9D9DEC-0B4C-4772-A2D4-C89675602A08}" destId="{30A01C19-7F1A-4CA0-950D-E7E335AA84C3}"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520484-702B-4C32-9BCC-BA2FAF80C17A}" type="doc">
      <dgm:prSet loTypeId="urn:microsoft.com/office/officeart/2005/8/layout/process3" loCatId="process" qsTypeId="urn:microsoft.com/office/officeart/2005/8/quickstyle/simple1" qsCatId="simple" csTypeId="urn:microsoft.com/office/officeart/2005/8/colors/accent1_2" csCatId="accent1"/>
      <dgm:spPr/>
      <dgm:t>
        <a:bodyPr/>
        <a:lstStyle/>
        <a:p>
          <a:endParaRPr lang="en-US"/>
        </a:p>
      </dgm:t>
    </dgm:pt>
    <dgm:pt modelId="{7674BE9A-033A-4448-A3C7-C02E8BA52F34}">
      <dgm:prSet/>
      <dgm:spPr/>
      <dgm:t>
        <a:bodyPr/>
        <a:lstStyle/>
        <a:p>
          <a:pPr rtl="0"/>
          <a:r>
            <a:rPr lang="en-US" b="1" dirty="0" smtClean="0"/>
            <a:t>ILAC resolution 2012-07-18:  </a:t>
          </a:r>
          <a:endParaRPr lang="en-US" b="1" dirty="0"/>
        </a:p>
      </dgm:t>
    </dgm:pt>
    <dgm:pt modelId="{18FBEB88-C1E6-408C-BAEA-553C5202AE38}" type="parTrans" cxnId="{FC24B157-71D3-4BC0-B43B-6A741CA4D369}">
      <dgm:prSet/>
      <dgm:spPr/>
      <dgm:t>
        <a:bodyPr/>
        <a:lstStyle/>
        <a:p>
          <a:endParaRPr lang="en-US"/>
        </a:p>
      </dgm:t>
    </dgm:pt>
    <dgm:pt modelId="{155146ED-1543-4050-AACE-C4DDD643ACE4}" type="sibTrans" cxnId="{FC24B157-71D3-4BC0-B43B-6A741CA4D369}">
      <dgm:prSet/>
      <dgm:spPr/>
      <dgm:t>
        <a:bodyPr/>
        <a:lstStyle/>
        <a:p>
          <a:endParaRPr lang="en-US"/>
        </a:p>
      </dgm:t>
    </dgm:pt>
    <dgm:pt modelId="{75EDA652-4806-44C5-B19D-AE6AD3CD4BC6}">
      <dgm:prSet/>
      <dgm:spPr/>
      <dgm:t>
        <a:bodyPr/>
        <a:lstStyle/>
        <a:p>
          <a:pPr rtl="0"/>
          <a:r>
            <a:rPr lang="en-AU" b="0" i="1" dirty="0" smtClean="0"/>
            <a:t>“The ILAC membership agrees to a three-year transition period for the implementation of ISO/ IEC 17020: 2012 from the date of publication of the English language version of the standard.                  The standard was published on 1 March 2012, therefore the three year transition period will conclude on 1 March 2015.”</a:t>
          </a:r>
          <a:endParaRPr lang="en-US" b="0" dirty="0"/>
        </a:p>
      </dgm:t>
    </dgm:pt>
    <dgm:pt modelId="{7FA7E5DB-9FEE-49F4-9ADB-9BD9B62AFD70}" type="parTrans" cxnId="{2C0BA773-E5C7-4A36-B997-978F16013CC6}">
      <dgm:prSet/>
      <dgm:spPr/>
      <dgm:t>
        <a:bodyPr/>
        <a:lstStyle/>
        <a:p>
          <a:endParaRPr lang="en-US"/>
        </a:p>
      </dgm:t>
    </dgm:pt>
    <dgm:pt modelId="{FA6F2913-6657-42C9-A202-A7DB723DD59A}" type="sibTrans" cxnId="{2C0BA773-E5C7-4A36-B997-978F16013CC6}">
      <dgm:prSet/>
      <dgm:spPr/>
      <dgm:t>
        <a:bodyPr/>
        <a:lstStyle/>
        <a:p>
          <a:endParaRPr lang="en-US"/>
        </a:p>
      </dgm:t>
    </dgm:pt>
    <dgm:pt modelId="{9BEA59DD-2792-446C-9A7B-B43FA56DF94A}" type="pres">
      <dgm:prSet presAssocID="{7B520484-702B-4C32-9BCC-BA2FAF80C17A}" presName="linearFlow" presStyleCnt="0">
        <dgm:presLayoutVars>
          <dgm:dir/>
          <dgm:animLvl val="lvl"/>
          <dgm:resizeHandles val="exact"/>
        </dgm:presLayoutVars>
      </dgm:prSet>
      <dgm:spPr/>
      <dgm:t>
        <a:bodyPr/>
        <a:lstStyle/>
        <a:p>
          <a:endParaRPr lang="en-US"/>
        </a:p>
      </dgm:t>
    </dgm:pt>
    <dgm:pt modelId="{6971DAB3-8D9A-4775-89B2-B4236F33AD11}" type="pres">
      <dgm:prSet presAssocID="{7674BE9A-033A-4448-A3C7-C02E8BA52F34}" presName="composite" presStyleCnt="0"/>
      <dgm:spPr/>
    </dgm:pt>
    <dgm:pt modelId="{B107C42A-57C1-443A-A535-31051FAC42E4}" type="pres">
      <dgm:prSet presAssocID="{7674BE9A-033A-4448-A3C7-C02E8BA52F34}" presName="parTx" presStyleLbl="node1" presStyleIdx="0" presStyleCnt="1">
        <dgm:presLayoutVars>
          <dgm:chMax val="0"/>
          <dgm:chPref val="0"/>
          <dgm:bulletEnabled val="1"/>
        </dgm:presLayoutVars>
      </dgm:prSet>
      <dgm:spPr/>
      <dgm:t>
        <a:bodyPr/>
        <a:lstStyle/>
        <a:p>
          <a:endParaRPr lang="en-US"/>
        </a:p>
      </dgm:t>
    </dgm:pt>
    <dgm:pt modelId="{412B638B-13C3-439A-A38D-BF1860D36D44}" type="pres">
      <dgm:prSet presAssocID="{7674BE9A-033A-4448-A3C7-C02E8BA52F34}" presName="parSh" presStyleLbl="node1" presStyleIdx="0" presStyleCnt="1"/>
      <dgm:spPr/>
      <dgm:t>
        <a:bodyPr/>
        <a:lstStyle/>
        <a:p>
          <a:endParaRPr lang="en-US"/>
        </a:p>
      </dgm:t>
    </dgm:pt>
    <dgm:pt modelId="{491B4915-1B01-4024-8A81-9E94907AC564}" type="pres">
      <dgm:prSet presAssocID="{7674BE9A-033A-4448-A3C7-C02E8BA52F34}" presName="desTx" presStyleLbl="fgAcc1" presStyleIdx="0" presStyleCnt="1">
        <dgm:presLayoutVars>
          <dgm:bulletEnabled val="1"/>
        </dgm:presLayoutVars>
      </dgm:prSet>
      <dgm:spPr/>
      <dgm:t>
        <a:bodyPr/>
        <a:lstStyle/>
        <a:p>
          <a:endParaRPr lang="en-US"/>
        </a:p>
      </dgm:t>
    </dgm:pt>
  </dgm:ptLst>
  <dgm:cxnLst>
    <dgm:cxn modelId="{2C0BA773-E5C7-4A36-B997-978F16013CC6}" srcId="{7674BE9A-033A-4448-A3C7-C02E8BA52F34}" destId="{75EDA652-4806-44C5-B19D-AE6AD3CD4BC6}" srcOrd="0" destOrd="0" parTransId="{7FA7E5DB-9FEE-49F4-9ADB-9BD9B62AFD70}" sibTransId="{FA6F2913-6657-42C9-A202-A7DB723DD59A}"/>
    <dgm:cxn modelId="{B5A9BC84-243C-4CA4-9A67-B244FFB7DA9E}" type="presOf" srcId="{7674BE9A-033A-4448-A3C7-C02E8BA52F34}" destId="{B107C42A-57C1-443A-A535-31051FAC42E4}" srcOrd="0" destOrd="0" presId="urn:microsoft.com/office/officeart/2005/8/layout/process3"/>
    <dgm:cxn modelId="{1544363B-F3F0-4852-ACA0-FDFBC87512A2}" type="presOf" srcId="{7B520484-702B-4C32-9BCC-BA2FAF80C17A}" destId="{9BEA59DD-2792-446C-9A7B-B43FA56DF94A}" srcOrd="0" destOrd="0" presId="urn:microsoft.com/office/officeart/2005/8/layout/process3"/>
    <dgm:cxn modelId="{C7E3B3A9-1BBB-4BEC-8425-2C1E571D807E}" type="presOf" srcId="{75EDA652-4806-44C5-B19D-AE6AD3CD4BC6}" destId="{491B4915-1B01-4024-8A81-9E94907AC564}" srcOrd="0" destOrd="0" presId="urn:microsoft.com/office/officeart/2005/8/layout/process3"/>
    <dgm:cxn modelId="{269834E8-91F3-4CBE-9DB4-D65E361C5FC9}" type="presOf" srcId="{7674BE9A-033A-4448-A3C7-C02E8BA52F34}" destId="{412B638B-13C3-439A-A38D-BF1860D36D44}" srcOrd="1" destOrd="0" presId="urn:microsoft.com/office/officeart/2005/8/layout/process3"/>
    <dgm:cxn modelId="{FC24B157-71D3-4BC0-B43B-6A741CA4D369}" srcId="{7B520484-702B-4C32-9BCC-BA2FAF80C17A}" destId="{7674BE9A-033A-4448-A3C7-C02E8BA52F34}" srcOrd="0" destOrd="0" parTransId="{18FBEB88-C1E6-408C-BAEA-553C5202AE38}" sibTransId="{155146ED-1543-4050-AACE-C4DDD643ACE4}"/>
    <dgm:cxn modelId="{BA89D773-C781-48A8-B1DD-085118E7FDB6}" type="presParOf" srcId="{9BEA59DD-2792-446C-9A7B-B43FA56DF94A}" destId="{6971DAB3-8D9A-4775-89B2-B4236F33AD11}" srcOrd="0" destOrd="0" presId="urn:microsoft.com/office/officeart/2005/8/layout/process3"/>
    <dgm:cxn modelId="{42E7EB89-C992-4BA5-9E04-F52B20646AA6}" type="presParOf" srcId="{6971DAB3-8D9A-4775-89B2-B4236F33AD11}" destId="{B107C42A-57C1-443A-A535-31051FAC42E4}" srcOrd="0" destOrd="0" presId="urn:microsoft.com/office/officeart/2005/8/layout/process3"/>
    <dgm:cxn modelId="{6AD98B47-D318-450A-A174-29D6EC03EC3A}" type="presParOf" srcId="{6971DAB3-8D9A-4775-89B2-B4236F33AD11}" destId="{412B638B-13C3-439A-A38D-BF1860D36D44}" srcOrd="1" destOrd="0" presId="urn:microsoft.com/office/officeart/2005/8/layout/process3"/>
    <dgm:cxn modelId="{65FBCDCB-1144-400C-968F-2C49F1F1B3E7}" type="presParOf" srcId="{6971DAB3-8D9A-4775-89B2-B4236F33AD11}" destId="{491B4915-1B01-4024-8A81-9E94907AC564}"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3D74D7E-C5A0-43CE-B973-262812D0304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24BF1FA5-43EA-4420-93D8-045914B6D70A}">
      <dgm:prSet/>
      <dgm:spPr/>
      <dgm:t>
        <a:bodyPr/>
        <a:lstStyle/>
        <a:p>
          <a:pPr rtl="0"/>
          <a:r>
            <a:rPr lang="en-US" b="1" dirty="0" smtClean="0"/>
            <a:t>Maintenance Group</a:t>
          </a:r>
          <a:endParaRPr lang="en-US" dirty="0"/>
        </a:p>
      </dgm:t>
    </dgm:pt>
    <dgm:pt modelId="{68CCF052-F30D-410F-A68D-8E39AA496C9B}" type="parTrans" cxnId="{03ED2D4A-848A-4756-8A8E-AE9BBF6C1769}">
      <dgm:prSet/>
      <dgm:spPr/>
      <dgm:t>
        <a:bodyPr/>
        <a:lstStyle/>
        <a:p>
          <a:endParaRPr lang="en-US"/>
        </a:p>
      </dgm:t>
    </dgm:pt>
    <dgm:pt modelId="{BD91E0EF-21E8-4001-ACB5-F79C64757448}" type="sibTrans" cxnId="{03ED2D4A-848A-4756-8A8E-AE9BBF6C1769}">
      <dgm:prSet/>
      <dgm:spPr/>
      <dgm:t>
        <a:bodyPr/>
        <a:lstStyle/>
        <a:p>
          <a:endParaRPr lang="en-US"/>
        </a:p>
      </dgm:t>
    </dgm:pt>
    <dgm:pt modelId="{7AAAC3FF-60B3-4EBD-9217-972F783528D9}">
      <dgm:prSet custT="1"/>
      <dgm:spPr/>
      <dgm:t>
        <a:bodyPr/>
        <a:lstStyle/>
        <a:p>
          <a:pPr rtl="0"/>
          <a:r>
            <a:rPr lang="en-US" sz="2000" dirty="0" smtClean="0"/>
            <a:t>Keith Mowry (Certification body side)</a:t>
          </a:r>
          <a:endParaRPr lang="en-US" sz="2000" dirty="0"/>
        </a:p>
      </dgm:t>
    </dgm:pt>
    <dgm:pt modelId="{2011832A-ADB8-4D68-8BCC-7D998F5A6284}" type="parTrans" cxnId="{60416E2B-8784-4BE8-B5A5-432AC39E5430}">
      <dgm:prSet/>
      <dgm:spPr/>
      <dgm:t>
        <a:bodyPr/>
        <a:lstStyle/>
        <a:p>
          <a:endParaRPr lang="en-US"/>
        </a:p>
      </dgm:t>
    </dgm:pt>
    <dgm:pt modelId="{FF61C6F5-14C9-44C1-B9E3-274FDF72C9EC}" type="sibTrans" cxnId="{60416E2B-8784-4BE8-B5A5-432AC39E5430}">
      <dgm:prSet/>
      <dgm:spPr/>
      <dgm:t>
        <a:bodyPr/>
        <a:lstStyle/>
        <a:p>
          <a:endParaRPr lang="en-US"/>
        </a:p>
      </dgm:t>
    </dgm:pt>
    <dgm:pt modelId="{37D03E94-B53E-417D-9E49-2EBC9A4AA490}">
      <dgm:prSet custT="1"/>
      <dgm:spPr/>
      <dgm:t>
        <a:bodyPr/>
        <a:lstStyle/>
        <a:p>
          <a:pPr rtl="0"/>
          <a:r>
            <a:rPr lang="en-US" sz="2000" dirty="0" smtClean="0"/>
            <a:t>Lal Ilan </a:t>
          </a:r>
          <a:r>
            <a:rPr lang="en-US" sz="2000" dirty="0" smtClean="0"/>
            <a:t>(accreditation side)</a:t>
          </a:r>
          <a:endParaRPr lang="en-US" sz="2000" dirty="0"/>
        </a:p>
      </dgm:t>
    </dgm:pt>
    <dgm:pt modelId="{68143457-6E65-4B3F-A016-6A88DE034C5E}" type="parTrans" cxnId="{A91565B3-3D0A-4244-A711-5617C98D2918}">
      <dgm:prSet/>
      <dgm:spPr/>
      <dgm:t>
        <a:bodyPr/>
        <a:lstStyle/>
        <a:p>
          <a:endParaRPr lang="en-US"/>
        </a:p>
      </dgm:t>
    </dgm:pt>
    <dgm:pt modelId="{D1A92ACC-2DF5-498B-B89F-D5D0C2034074}" type="sibTrans" cxnId="{A91565B3-3D0A-4244-A711-5617C98D2918}">
      <dgm:prSet/>
      <dgm:spPr/>
      <dgm:t>
        <a:bodyPr/>
        <a:lstStyle/>
        <a:p>
          <a:endParaRPr lang="en-US"/>
        </a:p>
      </dgm:t>
    </dgm:pt>
    <dgm:pt modelId="{2571F417-A73A-4A17-9971-70739F8E8AF8}">
      <dgm:prSet custT="1"/>
      <dgm:spPr/>
      <dgm:t>
        <a:bodyPr/>
        <a:lstStyle/>
        <a:p>
          <a:pPr rtl="0"/>
          <a:r>
            <a:rPr lang="en-US" sz="2000" dirty="0" smtClean="0"/>
            <a:t>Tommy Scriven </a:t>
          </a:r>
          <a:r>
            <a:rPr lang="en-US" sz="2000" dirty="0" smtClean="0"/>
            <a:t>(Industry)</a:t>
          </a:r>
          <a:endParaRPr lang="en-US" sz="2000" dirty="0"/>
        </a:p>
      </dgm:t>
    </dgm:pt>
    <dgm:pt modelId="{7B139553-CC6B-4B55-A065-28D45C05A299}" type="parTrans" cxnId="{8B85FBE7-04AF-4E3F-947C-7F75394F98DA}">
      <dgm:prSet/>
      <dgm:spPr/>
      <dgm:t>
        <a:bodyPr/>
        <a:lstStyle/>
        <a:p>
          <a:endParaRPr lang="en-US"/>
        </a:p>
      </dgm:t>
    </dgm:pt>
    <dgm:pt modelId="{3D73ED7F-1534-471A-941E-366BBE6C8137}" type="sibTrans" cxnId="{8B85FBE7-04AF-4E3F-947C-7F75394F98DA}">
      <dgm:prSet/>
      <dgm:spPr/>
      <dgm:t>
        <a:bodyPr/>
        <a:lstStyle/>
        <a:p>
          <a:endParaRPr lang="en-US"/>
        </a:p>
      </dgm:t>
    </dgm:pt>
    <dgm:pt modelId="{E2BC9F8A-AD7B-4358-8815-2D9637AA1761}">
      <dgm:prSet custT="1"/>
      <dgm:spPr/>
      <dgm:t>
        <a:bodyPr/>
        <a:lstStyle/>
        <a:p>
          <a:pPr rtl="0"/>
          <a:r>
            <a:rPr lang="en-US" sz="2000" dirty="0" smtClean="0"/>
            <a:t>Dr. Monika </a:t>
          </a:r>
          <a:r>
            <a:rPr lang="en-US" sz="2000" dirty="0" smtClean="0"/>
            <a:t>Wloka (standard development side)</a:t>
          </a:r>
          <a:endParaRPr lang="en-US" sz="2000" dirty="0"/>
        </a:p>
      </dgm:t>
    </dgm:pt>
    <dgm:pt modelId="{46B02DBE-702C-47D6-B0CA-3AE60E6434DF}" type="parTrans" cxnId="{93DD0FF6-528F-4D9B-B762-52F8682620A5}">
      <dgm:prSet/>
      <dgm:spPr/>
      <dgm:t>
        <a:bodyPr/>
        <a:lstStyle/>
        <a:p>
          <a:endParaRPr lang="en-US"/>
        </a:p>
      </dgm:t>
    </dgm:pt>
    <dgm:pt modelId="{E6050D26-0C78-4F94-8D15-D2016D9CB3E9}" type="sibTrans" cxnId="{93DD0FF6-528F-4D9B-B762-52F8682620A5}">
      <dgm:prSet/>
      <dgm:spPr/>
      <dgm:t>
        <a:bodyPr/>
        <a:lstStyle/>
        <a:p>
          <a:endParaRPr lang="en-US"/>
        </a:p>
      </dgm:t>
    </dgm:pt>
    <dgm:pt modelId="{3A5B1314-5FF9-4EE0-8424-B555492BE3A1}">
      <dgm:prSet custT="1"/>
      <dgm:spPr/>
      <dgm:t>
        <a:bodyPr/>
        <a:lstStyle/>
        <a:p>
          <a:pPr rtl="0"/>
          <a:r>
            <a:rPr lang="en-US" sz="2000" dirty="0" smtClean="0"/>
            <a:t>Marcus Schmid (</a:t>
          </a:r>
          <a:r>
            <a:rPr lang="en-US" sz="2000" dirty="0" err="1" smtClean="0"/>
            <a:t>convenor</a:t>
          </a:r>
          <a:r>
            <a:rPr lang="en-US" sz="2000" dirty="0" smtClean="0"/>
            <a:t>)</a:t>
          </a:r>
          <a:endParaRPr lang="en-US" sz="2000" dirty="0"/>
        </a:p>
      </dgm:t>
    </dgm:pt>
    <dgm:pt modelId="{AA9D5FD9-83D2-44B8-A29A-C75EF9597B39}" type="parTrans" cxnId="{6CC82CB6-C932-46EB-88BD-9615C97461B9}">
      <dgm:prSet/>
      <dgm:spPr/>
      <dgm:t>
        <a:bodyPr/>
        <a:lstStyle/>
        <a:p>
          <a:endParaRPr lang="en-US"/>
        </a:p>
      </dgm:t>
    </dgm:pt>
    <dgm:pt modelId="{CD3A73C1-37A4-48DB-99BD-95A02918402B}" type="sibTrans" cxnId="{6CC82CB6-C932-46EB-88BD-9615C97461B9}">
      <dgm:prSet/>
      <dgm:spPr/>
      <dgm:t>
        <a:bodyPr/>
        <a:lstStyle/>
        <a:p>
          <a:endParaRPr lang="en-US"/>
        </a:p>
      </dgm:t>
    </dgm:pt>
    <dgm:pt modelId="{F27DEA09-81AC-4878-B7B0-B24AA143F616}" type="pres">
      <dgm:prSet presAssocID="{D3D74D7E-C5A0-43CE-B973-262812D03040}" presName="Name0" presStyleCnt="0">
        <dgm:presLayoutVars>
          <dgm:dir/>
          <dgm:animLvl val="lvl"/>
          <dgm:resizeHandles val="exact"/>
        </dgm:presLayoutVars>
      </dgm:prSet>
      <dgm:spPr/>
      <dgm:t>
        <a:bodyPr/>
        <a:lstStyle/>
        <a:p>
          <a:endParaRPr lang="en-US"/>
        </a:p>
      </dgm:t>
    </dgm:pt>
    <dgm:pt modelId="{14C68022-0A60-41F6-9E00-C0357A553E73}" type="pres">
      <dgm:prSet presAssocID="{24BF1FA5-43EA-4420-93D8-045914B6D70A}" presName="linNode" presStyleCnt="0"/>
      <dgm:spPr/>
    </dgm:pt>
    <dgm:pt modelId="{0F8B9207-2A2D-4BB7-BB51-2120AF043861}" type="pres">
      <dgm:prSet presAssocID="{24BF1FA5-43EA-4420-93D8-045914B6D70A}" presName="parentText" presStyleLbl="node1" presStyleIdx="0" presStyleCnt="1" custScaleX="83765" custScaleY="69768">
        <dgm:presLayoutVars>
          <dgm:chMax val="1"/>
          <dgm:bulletEnabled val="1"/>
        </dgm:presLayoutVars>
      </dgm:prSet>
      <dgm:spPr/>
      <dgm:t>
        <a:bodyPr/>
        <a:lstStyle/>
        <a:p>
          <a:endParaRPr lang="en-US"/>
        </a:p>
      </dgm:t>
    </dgm:pt>
    <dgm:pt modelId="{A9549E1B-D168-47E4-9102-67838E25EACA}" type="pres">
      <dgm:prSet presAssocID="{24BF1FA5-43EA-4420-93D8-045914B6D70A}" presName="descendantText" presStyleLbl="alignAccFollowNode1" presStyleIdx="0" presStyleCnt="1">
        <dgm:presLayoutVars>
          <dgm:bulletEnabled val="1"/>
        </dgm:presLayoutVars>
      </dgm:prSet>
      <dgm:spPr/>
      <dgm:t>
        <a:bodyPr/>
        <a:lstStyle/>
        <a:p>
          <a:endParaRPr lang="en-US"/>
        </a:p>
      </dgm:t>
    </dgm:pt>
  </dgm:ptLst>
  <dgm:cxnLst>
    <dgm:cxn modelId="{5882B800-04FF-4FA3-AB7C-45F29F837F8D}" type="presOf" srcId="{3A5B1314-5FF9-4EE0-8424-B555492BE3A1}" destId="{A9549E1B-D168-47E4-9102-67838E25EACA}" srcOrd="0" destOrd="4" presId="urn:microsoft.com/office/officeart/2005/8/layout/vList5"/>
    <dgm:cxn modelId="{5894B5AE-800B-46C1-BAAB-291A035CC8DF}" type="presOf" srcId="{2571F417-A73A-4A17-9971-70739F8E8AF8}" destId="{A9549E1B-D168-47E4-9102-67838E25EACA}" srcOrd="0" destOrd="2" presId="urn:microsoft.com/office/officeart/2005/8/layout/vList5"/>
    <dgm:cxn modelId="{76EE8801-B8BD-4149-823E-5C8AEFE1AAAE}" type="presOf" srcId="{D3D74D7E-C5A0-43CE-B973-262812D03040}" destId="{F27DEA09-81AC-4878-B7B0-B24AA143F616}" srcOrd="0" destOrd="0" presId="urn:microsoft.com/office/officeart/2005/8/layout/vList5"/>
    <dgm:cxn modelId="{03ED2D4A-848A-4756-8A8E-AE9BBF6C1769}" srcId="{D3D74D7E-C5A0-43CE-B973-262812D03040}" destId="{24BF1FA5-43EA-4420-93D8-045914B6D70A}" srcOrd="0" destOrd="0" parTransId="{68CCF052-F30D-410F-A68D-8E39AA496C9B}" sibTransId="{BD91E0EF-21E8-4001-ACB5-F79C64757448}"/>
    <dgm:cxn modelId="{8B85FBE7-04AF-4E3F-947C-7F75394F98DA}" srcId="{24BF1FA5-43EA-4420-93D8-045914B6D70A}" destId="{2571F417-A73A-4A17-9971-70739F8E8AF8}" srcOrd="2" destOrd="0" parTransId="{7B139553-CC6B-4B55-A065-28D45C05A299}" sibTransId="{3D73ED7F-1534-471A-941E-366BBE6C8137}"/>
    <dgm:cxn modelId="{94605E4F-310B-43CE-A318-A971E6648568}" type="presOf" srcId="{37D03E94-B53E-417D-9E49-2EBC9A4AA490}" destId="{A9549E1B-D168-47E4-9102-67838E25EACA}" srcOrd="0" destOrd="1" presId="urn:microsoft.com/office/officeart/2005/8/layout/vList5"/>
    <dgm:cxn modelId="{A91565B3-3D0A-4244-A711-5617C98D2918}" srcId="{24BF1FA5-43EA-4420-93D8-045914B6D70A}" destId="{37D03E94-B53E-417D-9E49-2EBC9A4AA490}" srcOrd="1" destOrd="0" parTransId="{68143457-6E65-4B3F-A016-6A88DE034C5E}" sibTransId="{D1A92ACC-2DF5-498B-B89F-D5D0C2034074}"/>
    <dgm:cxn modelId="{6CC82CB6-C932-46EB-88BD-9615C97461B9}" srcId="{24BF1FA5-43EA-4420-93D8-045914B6D70A}" destId="{3A5B1314-5FF9-4EE0-8424-B555492BE3A1}" srcOrd="4" destOrd="0" parTransId="{AA9D5FD9-83D2-44B8-A29A-C75EF9597B39}" sibTransId="{CD3A73C1-37A4-48DB-99BD-95A02918402B}"/>
    <dgm:cxn modelId="{60416E2B-8784-4BE8-B5A5-432AC39E5430}" srcId="{24BF1FA5-43EA-4420-93D8-045914B6D70A}" destId="{7AAAC3FF-60B3-4EBD-9217-972F783528D9}" srcOrd="0" destOrd="0" parTransId="{2011832A-ADB8-4D68-8BCC-7D998F5A6284}" sibTransId="{FF61C6F5-14C9-44C1-B9E3-274FDF72C9EC}"/>
    <dgm:cxn modelId="{D568B9B2-4388-44F9-8B17-18711D72B474}" type="presOf" srcId="{24BF1FA5-43EA-4420-93D8-045914B6D70A}" destId="{0F8B9207-2A2D-4BB7-BB51-2120AF043861}" srcOrd="0" destOrd="0" presId="urn:microsoft.com/office/officeart/2005/8/layout/vList5"/>
    <dgm:cxn modelId="{94A0BEF8-A289-47BD-8FC5-850DB5D192E4}" type="presOf" srcId="{E2BC9F8A-AD7B-4358-8815-2D9637AA1761}" destId="{A9549E1B-D168-47E4-9102-67838E25EACA}" srcOrd="0" destOrd="3" presId="urn:microsoft.com/office/officeart/2005/8/layout/vList5"/>
    <dgm:cxn modelId="{93DD0FF6-528F-4D9B-B762-52F8682620A5}" srcId="{24BF1FA5-43EA-4420-93D8-045914B6D70A}" destId="{E2BC9F8A-AD7B-4358-8815-2D9637AA1761}" srcOrd="3" destOrd="0" parTransId="{46B02DBE-702C-47D6-B0CA-3AE60E6434DF}" sibTransId="{E6050D26-0C78-4F94-8D15-D2016D9CB3E9}"/>
    <dgm:cxn modelId="{D23E572D-A75F-482E-8568-D467F4BE6893}" type="presOf" srcId="{7AAAC3FF-60B3-4EBD-9217-972F783528D9}" destId="{A9549E1B-D168-47E4-9102-67838E25EACA}" srcOrd="0" destOrd="0" presId="urn:microsoft.com/office/officeart/2005/8/layout/vList5"/>
    <dgm:cxn modelId="{DDABD395-1693-4702-95E2-F7729716EBB0}" type="presParOf" srcId="{F27DEA09-81AC-4878-B7B0-B24AA143F616}" destId="{14C68022-0A60-41F6-9E00-C0357A553E73}" srcOrd="0" destOrd="0" presId="urn:microsoft.com/office/officeart/2005/8/layout/vList5"/>
    <dgm:cxn modelId="{2A660FE7-5B39-4936-9A50-1AE759F3AC28}" type="presParOf" srcId="{14C68022-0A60-41F6-9E00-C0357A553E73}" destId="{0F8B9207-2A2D-4BB7-BB51-2120AF043861}" srcOrd="0" destOrd="0" presId="urn:microsoft.com/office/officeart/2005/8/layout/vList5"/>
    <dgm:cxn modelId="{80D5C3EB-A732-4650-894F-026C7FBB01E3}" type="presParOf" srcId="{14C68022-0A60-41F6-9E00-C0357A553E73}" destId="{A9549E1B-D168-47E4-9102-67838E25EA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C2BB21-CC08-4ECD-BB58-9C892F4E53B1}">
      <dsp:nvSpPr>
        <dsp:cNvPr id="0" name=""/>
        <dsp:cNvSpPr/>
      </dsp:nvSpPr>
      <dsp:spPr>
        <a:xfrm>
          <a:off x="0" y="59267"/>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de-DE" sz="1500" kern="1200" smtClean="0"/>
            <a:t>Key activities of inspection</a:t>
          </a:r>
          <a:endParaRPr lang="en-US" sz="1500" kern="1200"/>
        </a:p>
      </dsp:txBody>
      <dsp:txXfrm>
        <a:off x="17563" y="76830"/>
        <a:ext cx="8194474" cy="324648"/>
      </dsp:txXfrm>
    </dsp:sp>
    <dsp:sp modelId="{C30E6C78-7581-49A8-946F-24C6E8D421F5}">
      <dsp:nvSpPr>
        <dsp:cNvPr id="0" name=""/>
        <dsp:cNvSpPr/>
      </dsp:nvSpPr>
      <dsp:spPr>
        <a:xfrm>
          <a:off x="0" y="462242"/>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de-DE" sz="1500" kern="1200" smtClean="0"/>
            <a:t>History of inspection</a:t>
          </a:r>
          <a:endParaRPr lang="en-US" sz="1500" kern="1200"/>
        </a:p>
      </dsp:txBody>
      <dsp:txXfrm>
        <a:off x="17563" y="479805"/>
        <a:ext cx="8194474" cy="324648"/>
      </dsp:txXfrm>
    </dsp:sp>
    <dsp:sp modelId="{00F0BC99-8567-4475-9200-471C2C1EDCCC}">
      <dsp:nvSpPr>
        <dsp:cNvPr id="0" name=""/>
        <dsp:cNvSpPr/>
      </dsp:nvSpPr>
      <dsp:spPr>
        <a:xfrm>
          <a:off x="0" y="865217"/>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de-DE" sz="1500" kern="1200" smtClean="0"/>
            <a:t>History of ISO/IEC 17020</a:t>
          </a:r>
          <a:endParaRPr lang="en-US" sz="1500" kern="1200"/>
        </a:p>
      </dsp:txBody>
      <dsp:txXfrm>
        <a:off x="17563" y="882780"/>
        <a:ext cx="8194474" cy="324648"/>
      </dsp:txXfrm>
    </dsp:sp>
    <dsp:sp modelId="{C36C3ED4-1871-4279-90A0-1698B53B735F}">
      <dsp:nvSpPr>
        <dsp:cNvPr id="0" name=""/>
        <dsp:cNvSpPr/>
      </dsp:nvSpPr>
      <dsp:spPr>
        <a:xfrm>
          <a:off x="0" y="1268192"/>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de-DE" sz="1500" kern="1200" smtClean="0"/>
            <a:t>Transition period of ISO/IEC 17020:2012</a:t>
          </a:r>
          <a:endParaRPr lang="en-US" sz="1500" kern="1200"/>
        </a:p>
      </dsp:txBody>
      <dsp:txXfrm>
        <a:off x="17563" y="1285755"/>
        <a:ext cx="8194474" cy="324648"/>
      </dsp:txXfrm>
    </dsp:sp>
    <dsp:sp modelId="{D6B273A9-E9CA-4D82-8B3A-CA5845C5C9F8}">
      <dsp:nvSpPr>
        <dsp:cNvPr id="0" name=""/>
        <dsp:cNvSpPr/>
      </dsp:nvSpPr>
      <dsp:spPr>
        <a:xfrm>
          <a:off x="0" y="1671167"/>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smtClean="0"/>
            <a:t>ISO/IEC 17020 / WG 31 - Maintenance Group</a:t>
          </a:r>
          <a:endParaRPr lang="en-US" sz="1500" kern="1200"/>
        </a:p>
      </dsp:txBody>
      <dsp:txXfrm>
        <a:off x="17563" y="1688730"/>
        <a:ext cx="8194474" cy="324648"/>
      </dsp:txXfrm>
    </dsp:sp>
    <dsp:sp modelId="{A2D07FEB-E910-4D84-AAA2-1DE5B8FD2883}">
      <dsp:nvSpPr>
        <dsp:cNvPr id="0" name=""/>
        <dsp:cNvSpPr/>
      </dsp:nvSpPr>
      <dsp:spPr>
        <a:xfrm>
          <a:off x="0" y="2074142"/>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kern="1200" smtClean="0"/>
            <a:t>Aim of the revision</a:t>
          </a:r>
          <a:endParaRPr lang="en-US" sz="1500" kern="1200"/>
        </a:p>
      </dsp:txBody>
      <dsp:txXfrm>
        <a:off x="17563" y="2091705"/>
        <a:ext cx="8194474" cy="324648"/>
      </dsp:txXfrm>
    </dsp:sp>
    <dsp:sp modelId="{6AF2D466-D33F-4694-8CCA-801CFA653874}">
      <dsp:nvSpPr>
        <dsp:cNvPr id="0" name=""/>
        <dsp:cNvSpPr/>
      </dsp:nvSpPr>
      <dsp:spPr>
        <a:xfrm>
          <a:off x="0" y="2477117"/>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GB" sz="1500" kern="1200" smtClean="0"/>
            <a:t>The main changes and improvements: </a:t>
          </a:r>
          <a:endParaRPr lang="en-US" sz="1500" kern="1200"/>
        </a:p>
      </dsp:txBody>
      <dsp:txXfrm>
        <a:off x="17563" y="2494680"/>
        <a:ext cx="8194474" cy="324648"/>
      </dsp:txXfrm>
    </dsp:sp>
    <dsp:sp modelId="{75A16800-27B4-4F97-A828-6E98E3283FCB}">
      <dsp:nvSpPr>
        <dsp:cNvPr id="0" name=""/>
        <dsp:cNvSpPr/>
      </dsp:nvSpPr>
      <dsp:spPr>
        <a:xfrm>
          <a:off x="0" y="2836892"/>
          <a:ext cx="8229600" cy="186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en-GB" sz="1200" kern="1200" smtClean="0"/>
            <a:t>Content</a:t>
          </a:r>
          <a:endParaRPr lang="en-US" sz="1200" kern="1200"/>
        </a:p>
        <a:p>
          <a:pPr marL="114300" lvl="1" indent="-114300" algn="l" defTabSz="533400" rtl="0">
            <a:lnSpc>
              <a:spcPct val="90000"/>
            </a:lnSpc>
            <a:spcBef>
              <a:spcPct val="0"/>
            </a:spcBef>
            <a:spcAft>
              <a:spcPct val="20000"/>
            </a:spcAft>
            <a:buChar char="••"/>
          </a:pPr>
          <a:r>
            <a:rPr lang="en-GB" sz="1200" kern="1200" smtClean="0"/>
            <a:t>Obligatory requirements of ISO/PAS</a:t>
          </a:r>
          <a:endParaRPr lang="en-US" sz="1200" kern="1200"/>
        </a:p>
        <a:p>
          <a:pPr marL="114300" lvl="1" indent="-114300" algn="l" defTabSz="533400" rtl="0">
            <a:lnSpc>
              <a:spcPct val="90000"/>
            </a:lnSpc>
            <a:spcBef>
              <a:spcPct val="0"/>
            </a:spcBef>
            <a:spcAft>
              <a:spcPct val="20000"/>
            </a:spcAft>
            <a:buChar char="••"/>
          </a:pPr>
          <a:r>
            <a:rPr lang="en-GB" sz="1200" kern="1200" smtClean="0"/>
            <a:t>Impartiality and independence</a:t>
          </a:r>
          <a:endParaRPr lang="en-US" sz="1200" kern="1200"/>
        </a:p>
        <a:p>
          <a:pPr marL="114300" lvl="1" indent="-114300" algn="l" defTabSz="533400" rtl="0">
            <a:lnSpc>
              <a:spcPct val="90000"/>
            </a:lnSpc>
            <a:spcBef>
              <a:spcPct val="0"/>
            </a:spcBef>
            <a:spcAft>
              <a:spcPct val="20000"/>
            </a:spcAft>
            <a:buChar char="••"/>
          </a:pPr>
          <a:r>
            <a:rPr lang="en-GB" sz="1200" kern="1200" smtClean="0"/>
            <a:t>Competence of inspectors</a:t>
          </a:r>
          <a:endParaRPr lang="en-US" sz="1200" kern="1200"/>
        </a:p>
        <a:p>
          <a:pPr marL="114300" lvl="1" indent="-114300" algn="l" defTabSz="533400" rtl="0">
            <a:lnSpc>
              <a:spcPct val="90000"/>
            </a:lnSpc>
            <a:spcBef>
              <a:spcPct val="0"/>
            </a:spcBef>
            <a:spcAft>
              <a:spcPct val="20000"/>
            </a:spcAft>
            <a:buChar char="••"/>
          </a:pPr>
          <a:r>
            <a:rPr lang="en-GB" sz="1200" kern="1200" smtClean="0"/>
            <a:t>Subcontracting</a:t>
          </a:r>
          <a:endParaRPr lang="en-US" sz="1200" kern="1200"/>
        </a:p>
        <a:p>
          <a:pPr marL="114300" lvl="1" indent="-114300" algn="l" defTabSz="533400" rtl="0">
            <a:lnSpc>
              <a:spcPct val="90000"/>
            </a:lnSpc>
            <a:spcBef>
              <a:spcPct val="0"/>
            </a:spcBef>
            <a:spcAft>
              <a:spcPct val="20000"/>
            </a:spcAft>
            <a:buChar char="••"/>
          </a:pPr>
          <a:r>
            <a:rPr lang="en-GB" sz="1200" kern="1200" smtClean="0"/>
            <a:t>Inspection schemes</a:t>
          </a:r>
          <a:endParaRPr lang="en-US" sz="1200" kern="1200"/>
        </a:p>
        <a:p>
          <a:pPr marL="114300" lvl="1" indent="-114300" algn="l" defTabSz="533400" rtl="0">
            <a:lnSpc>
              <a:spcPct val="90000"/>
            </a:lnSpc>
            <a:spcBef>
              <a:spcPct val="0"/>
            </a:spcBef>
            <a:spcAft>
              <a:spcPct val="20000"/>
            </a:spcAft>
            <a:buChar char="••"/>
          </a:pPr>
          <a:r>
            <a:rPr lang="en-GB" sz="1200" kern="1200" smtClean="0"/>
            <a:t>Commodity inspections</a:t>
          </a:r>
          <a:endParaRPr lang="en-US" sz="1200" kern="1200"/>
        </a:p>
        <a:p>
          <a:pPr marL="114300" lvl="1" indent="-114300" algn="l" defTabSz="533400" rtl="0">
            <a:lnSpc>
              <a:spcPct val="90000"/>
            </a:lnSpc>
            <a:spcBef>
              <a:spcPct val="0"/>
            </a:spcBef>
            <a:spcAft>
              <a:spcPct val="20000"/>
            </a:spcAft>
            <a:buChar char="••"/>
          </a:pPr>
          <a:r>
            <a:rPr lang="en-GB" sz="1200" kern="1200" smtClean="0"/>
            <a:t>Inspection reports and certificates</a:t>
          </a:r>
          <a:endParaRPr lang="en-US" sz="1200" kern="1200"/>
        </a:p>
        <a:p>
          <a:pPr marL="114300" lvl="1" indent="-114300" algn="l" defTabSz="533400" rtl="0">
            <a:lnSpc>
              <a:spcPct val="90000"/>
            </a:lnSpc>
            <a:spcBef>
              <a:spcPct val="0"/>
            </a:spcBef>
            <a:spcAft>
              <a:spcPct val="20000"/>
            </a:spcAft>
            <a:buChar char="••"/>
          </a:pPr>
          <a:r>
            <a:rPr lang="en-GB" sz="1200" kern="1200" smtClean="0"/>
            <a:t>Management system requirements</a:t>
          </a:r>
          <a:endParaRPr lang="en-US" sz="1200" kern="1200"/>
        </a:p>
      </dsp:txBody>
      <dsp:txXfrm>
        <a:off x="0" y="2836892"/>
        <a:ext cx="8229600" cy="1863000"/>
      </dsp:txXfrm>
    </dsp:sp>
    <dsp:sp modelId="{31379D62-98CE-4846-BFF9-168AC550B316}">
      <dsp:nvSpPr>
        <dsp:cNvPr id="0" name=""/>
        <dsp:cNvSpPr/>
      </dsp:nvSpPr>
      <dsp:spPr>
        <a:xfrm>
          <a:off x="0" y="4699892"/>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de-DE" sz="1500" kern="1200" smtClean="0"/>
            <a:t>Cross </a:t>
          </a:r>
          <a:r>
            <a:rPr lang="en-GB" sz="1500" kern="1200" smtClean="0"/>
            <a:t>reference</a:t>
          </a:r>
          <a:r>
            <a:rPr lang="de-DE" sz="1500" kern="1200" smtClean="0"/>
            <a:t> 17020:1998 – 17020:2012</a:t>
          </a:r>
          <a:endParaRPr lang="en-US" sz="1500" kern="1200"/>
        </a:p>
      </dsp:txBody>
      <dsp:txXfrm>
        <a:off x="17563" y="4717455"/>
        <a:ext cx="8194474" cy="324648"/>
      </dsp:txXfrm>
    </dsp:sp>
    <dsp:sp modelId="{5792B474-1591-4919-A2F5-57BC4EC3F165}">
      <dsp:nvSpPr>
        <dsp:cNvPr id="0" name=""/>
        <dsp:cNvSpPr/>
      </dsp:nvSpPr>
      <dsp:spPr>
        <a:xfrm>
          <a:off x="0" y="5102867"/>
          <a:ext cx="8229600" cy="35977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de-DE" sz="1500" kern="1200" smtClean="0"/>
            <a:t>Cross </a:t>
          </a:r>
          <a:r>
            <a:rPr lang="en-GB" sz="1500" kern="1200" smtClean="0"/>
            <a:t>reference</a:t>
          </a:r>
          <a:r>
            <a:rPr lang="de-DE" sz="1500" kern="1200" smtClean="0"/>
            <a:t> 17020:2012 – 17020:1998</a:t>
          </a:r>
          <a:endParaRPr lang="en-US" sz="1500" kern="1200"/>
        </a:p>
      </dsp:txBody>
      <dsp:txXfrm>
        <a:off x="17563" y="5120430"/>
        <a:ext cx="8194474" cy="32464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CFC0E-D850-4CEA-98BF-9EC4869EE7BE}">
      <dsp:nvSpPr>
        <dsp:cNvPr id="0" name=""/>
        <dsp:cNvSpPr/>
      </dsp:nvSpPr>
      <dsp:spPr>
        <a:xfrm>
          <a:off x="3151358" y="2598399"/>
          <a:ext cx="1926883" cy="1926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0">
            <a:lnSpc>
              <a:spcPct val="90000"/>
            </a:lnSpc>
            <a:spcBef>
              <a:spcPct val="0"/>
            </a:spcBef>
            <a:spcAft>
              <a:spcPct val="35000"/>
            </a:spcAft>
          </a:pPr>
          <a:r>
            <a:rPr lang="en-GB" sz="2300" kern="1200" smtClean="0"/>
            <a:t>The general aims of the revision </a:t>
          </a:r>
          <a:endParaRPr lang="en-US" sz="2300" kern="1200"/>
        </a:p>
      </dsp:txBody>
      <dsp:txXfrm>
        <a:off x="3433543" y="2880584"/>
        <a:ext cx="1362513" cy="1362513"/>
      </dsp:txXfrm>
    </dsp:sp>
    <dsp:sp modelId="{773F2065-6EA6-4651-B043-1A2EFFF709DB}">
      <dsp:nvSpPr>
        <dsp:cNvPr id="0" name=""/>
        <dsp:cNvSpPr/>
      </dsp:nvSpPr>
      <dsp:spPr>
        <a:xfrm rot="10800000">
          <a:off x="1285853"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88889B-A5D0-4AFB-A310-2898EB20D22E}">
      <dsp:nvSpPr>
        <dsp:cNvPr id="0" name=""/>
        <dsp:cNvSpPr/>
      </dsp:nvSpPr>
      <dsp:spPr>
        <a:xfrm>
          <a:off x="370583"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GB" sz="1500" kern="1200" dirty="0" smtClean="0"/>
            <a:t>maintaining the proven parts of the existing standard</a:t>
          </a:r>
          <a:endParaRPr lang="en-US" sz="1500" kern="1200" dirty="0"/>
        </a:p>
      </dsp:txBody>
      <dsp:txXfrm>
        <a:off x="413475" y="2872517"/>
        <a:ext cx="1744755" cy="1378647"/>
      </dsp:txXfrm>
    </dsp:sp>
    <dsp:sp modelId="{12D85D67-4113-4BB7-A8B8-999ED89711F8}">
      <dsp:nvSpPr>
        <dsp:cNvPr id="0" name=""/>
        <dsp:cNvSpPr/>
      </dsp:nvSpPr>
      <dsp:spPr>
        <a:xfrm rot="13500000">
          <a:off x="1856261"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21CD50-FFDE-44AD-BF5C-F02736718A7A}">
      <dsp:nvSpPr>
        <dsp:cNvPr id="0" name=""/>
        <dsp:cNvSpPr/>
      </dsp:nvSpPr>
      <dsp:spPr>
        <a:xfrm>
          <a:off x="1199163"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GB" sz="1500" kern="1200" dirty="0" smtClean="0"/>
            <a:t>Take into account the CASCO PAS</a:t>
          </a:r>
          <a:endParaRPr lang="en-US" sz="1500" kern="1200" dirty="0"/>
        </a:p>
      </dsp:txBody>
      <dsp:txXfrm>
        <a:off x="1242055" y="872150"/>
        <a:ext cx="1744755" cy="1378647"/>
      </dsp:txXfrm>
    </dsp:sp>
    <dsp:sp modelId="{D497CCE1-E1A2-4388-A643-55BEB5613B6B}">
      <dsp:nvSpPr>
        <dsp:cNvPr id="0" name=""/>
        <dsp:cNvSpPr/>
      </dsp:nvSpPr>
      <dsp:spPr>
        <a:xfrm rot="16200000">
          <a:off x="3233349" y="1339765"/>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52CA7E-0951-4272-AE29-05746E93185E}">
      <dsp:nvSpPr>
        <dsp:cNvPr id="0" name=""/>
        <dsp:cNvSpPr/>
      </dsp:nvSpPr>
      <dsp:spPr>
        <a:xfrm>
          <a:off x="3199530" y="679"/>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GB" sz="1500" kern="1200" dirty="0" smtClean="0"/>
            <a:t>improvements where necessary</a:t>
          </a:r>
          <a:endParaRPr lang="en-US" sz="1500" kern="1200" dirty="0"/>
        </a:p>
      </dsp:txBody>
      <dsp:txXfrm>
        <a:off x="3242422" y="43571"/>
        <a:ext cx="1744755" cy="1378647"/>
      </dsp:txXfrm>
    </dsp:sp>
    <dsp:sp modelId="{294D1A66-CA7F-45AE-8B22-D70690242D06}">
      <dsp:nvSpPr>
        <dsp:cNvPr id="0" name=""/>
        <dsp:cNvSpPr/>
      </dsp:nvSpPr>
      <dsp:spPr>
        <a:xfrm rot="18900000">
          <a:off x="4610436"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0FCECB-1CFF-4480-8F80-515BF3D66ED1}">
      <dsp:nvSpPr>
        <dsp:cNvPr id="0" name=""/>
        <dsp:cNvSpPr/>
      </dsp:nvSpPr>
      <dsp:spPr>
        <a:xfrm>
          <a:off x="5199897"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US" sz="1500" kern="1200" dirty="0" smtClean="0"/>
            <a:t>CASCO common structure </a:t>
          </a:r>
          <a:endParaRPr lang="en-US" sz="1500" kern="1200" dirty="0"/>
        </a:p>
      </dsp:txBody>
      <dsp:txXfrm>
        <a:off x="5242789" y="872150"/>
        <a:ext cx="1744755" cy="1378647"/>
      </dsp:txXfrm>
    </dsp:sp>
    <dsp:sp modelId="{DBC64305-C4B7-4538-9B34-15A18DE05B3B}">
      <dsp:nvSpPr>
        <dsp:cNvPr id="0" name=""/>
        <dsp:cNvSpPr/>
      </dsp:nvSpPr>
      <dsp:spPr>
        <a:xfrm>
          <a:off x="5180844"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005072-5B13-4656-9712-8F75AF17AAFA}">
      <dsp:nvSpPr>
        <dsp:cNvPr id="0" name=""/>
        <dsp:cNvSpPr/>
      </dsp:nvSpPr>
      <dsp:spPr>
        <a:xfrm>
          <a:off x="6028476"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rtl="0">
            <a:lnSpc>
              <a:spcPct val="90000"/>
            </a:lnSpc>
            <a:spcBef>
              <a:spcPct val="0"/>
            </a:spcBef>
            <a:spcAft>
              <a:spcPct val="35000"/>
            </a:spcAft>
          </a:pPr>
          <a:r>
            <a:rPr lang="en-GB" sz="1500" kern="1200" dirty="0" smtClean="0"/>
            <a:t>implementing the relevant parts of the IAF/ILAC Guidance A4 on the implementation of ISO/IEC 17020</a:t>
          </a:r>
          <a:endParaRPr lang="en-US" sz="1500" kern="1200" dirty="0"/>
        </a:p>
      </dsp:txBody>
      <dsp:txXfrm>
        <a:off x="6071368" y="2872517"/>
        <a:ext cx="1744755" cy="137864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B940E2-64AA-49EE-B3B2-CBE679BA658F}">
      <dsp:nvSpPr>
        <dsp:cNvPr id="0" name=""/>
        <dsp:cNvSpPr/>
      </dsp:nvSpPr>
      <dsp:spPr>
        <a:xfrm>
          <a:off x="0" y="83946"/>
          <a:ext cx="8229600" cy="136052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rtl="0">
            <a:lnSpc>
              <a:spcPct val="90000"/>
            </a:lnSpc>
            <a:spcBef>
              <a:spcPct val="0"/>
            </a:spcBef>
            <a:spcAft>
              <a:spcPct val="35000"/>
            </a:spcAft>
          </a:pPr>
          <a:r>
            <a:rPr lang="en-GB" sz="2100" kern="1200" dirty="0" smtClean="0"/>
            <a:t>Alignment with the new structural requirements for standards for conformity assessment bodies decided by CASCO resulting in the following 8 chapters in the revised standard instead of 16 in the existing 17020:</a:t>
          </a:r>
          <a:endParaRPr lang="en-US" sz="2100" kern="1200" dirty="0"/>
        </a:p>
      </dsp:txBody>
      <dsp:txXfrm>
        <a:off x="0" y="83946"/>
        <a:ext cx="8229600" cy="1360529"/>
      </dsp:txXfrm>
    </dsp:sp>
    <dsp:sp modelId="{C3CD4C58-0F11-4C48-AB61-850DAF25F882}">
      <dsp:nvSpPr>
        <dsp:cNvPr id="0" name=""/>
        <dsp:cNvSpPr/>
      </dsp:nvSpPr>
      <dsp:spPr>
        <a:xfrm>
          <a:off x="0" y="1444476"/>
          <a:ext cx="8229600" cy="29975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GB" sz="2100" kern="1200" smtClean="0"/>
            <a:t>Scope</a:t>
          </a:r>
          <a:endParaRPr lang="en-US" sz="2100" kern="1200"/>
        </a:p>
        <a:p>
          <a:pPr marL="228600" lvl="1" indent="-228600" algn="l" defTabSz="933450" rtl="0">
            <a:lnSpc>
              <a:spcPct val="90000"/>
            </a:lnSpc>
            <a:spcBef>
              <a:spcPct val="0"/>
            </a:spcBef>
            <a:spcAft>
              <a:spcPct val="15000"/>
            </a:spcAft>
            <a:buChar char="••"/>
          </a:pPr>
          <a:r>
            <a:rPr lang="en-GB" sz="2100" kern="1200" smtClean="0"/>
            <a:t>Normative references</a:t>
          </a:r>
          <a:endParaRPr lang="en-US" sz="2100" kern="1200"/>
        </a:p>
        <a:p>
          <a:pPr marL="228600" lvl="1" indent="-228600" algn="l" defTabSz="933450" rtl="0">
            <a:lnSpc>
              <a:spcPct val="90000"/>
            </a:lnSpc>
            <a:spcBef>
              <a:spcPct val="0"/>
            </a:spcBef>
            <a:spcAft>
              <a:spcPct val="15000"/>
            </a:spcAft>
            <a:buChar char="••"/>
          </a:pPr>
          <a:r>
            <a:rPr lang="en-GB" sz="2100" kern="1200" smtClean="0"/>
            <a:t>Terms and definitions</a:t>
          </a:r>
          <a:endParaRPr lang="en-US" sz="2100" kern="1200"/>
        </a:p>
        <a:p>
          <a:pPr marL="228600" lvl="1" indent="-228600" algn="l" defTabSz="933450" rtl="0">
            <a:lnSpc>
              <a:spcPct val="90000"/>
            </a:lnSpc>
            <a:spcBef>
              <a:spcPct val="0"/>
            </a:spcBef>
            <a:spcAft>
              <a:spcPct val="15000"/>
            </a:spcAft>
            <a:buChar char="••"/>
          </a:pPr>
          <a:r>
            <a:rPr lang="en-GB" sz="2100" kern="1200" smtClean="0"/>
            <a:t>General requirements</a:t>
          </a:r>
          <a:endParaRPr lang="en-US" sz="2100" kern="1200"/>
        </a:p>
        <a:p>
          <a:pPr marL="228600" lvl="1" indent="-228600" algn="l" defTabSz="933450" rtl="0">
            <a:lnSpc>
              <a:spcPct val="90000"/>
            </a:lnSpc>
            <a:spcBef>
              <a:spcPct val="0"/>
            </a:spcBef>
            <a:spcAft>
              <a:spcPct val="15000"/>
            </a:spcAft>
            <a:buChar char="••"/>
          </a:pPr>
          <a:r>
            <a:rPr lang="en-GB" sz="2100" kern="1200" smtClean="0"/>
            <a:t>Structural requirements</a:t>
          </a:r>
          <a:endParaRPr lang="en-US" sz="2100" kern="1200"/>
        </a:p>
        <a:p>
          <a:pPr marL="228600" lvl="1" indent="-228600" algn="l" defTabSz="933450" rtl="0">
            <a:lnSpc>
              <a:spcPct val="90000"/>
            </a:lnSpc>
            <a:spcBef>
              <a:spcPct val="0"/>
            </a:spcBef>
            <a:spcAft>
              <a:spcPct val="15000"/>
            </a:spcAft>
            <a:buChar char="••"/>
          </a:pPr>
          <a:r>
            <a:rPr lang="en-GB" sz="2100" kern="1200" smtClean="0"/>
            <a:t>Resource requirements</a:t>
          </a:r>
          <a:endParaRPr lang="en-US" sz="2100" kern="1200"/>
        </a:p>
        <a:p>
          <a:pPr marL="228600" lvl="1" indent="-228600" algn="l" defTabSz="933450" rtl="0">
            <a:lnSpc>
              <a:spcPct val="90000"/>
            </a:lnSpc>
            <a:spcBef>
              <a:spcPct val="0"/>
            </a:spcBef>
            <a:spcAft>
              <a:spcPct val="15000"/>
            </a:spcAft>
            <a:buChar char="••"/>
          </a:pPr>
          <a:r>
            <a:rPr lang="en-GB" sz="2100" kern="1200" smtClean="0"/>
            <a:t>Process requirements</a:t>
          </a:r>
          <a:endParaRPr lang="en-US" sz="2100" kern="1200"/>
        </a:p>
        <a:p>
          <a:pPr marL="228600" lvl="1" indent="-228600" algn="l" defTabSz="933450" rtl="0">
            <a:lnSpc>
              <a:spcPct val="90000"/>
            </a:lnSpc>
            <a:spcBef>
              <a:spcPct val="0"/>
            </a:spcBef>
            <a:spcAft>
              <a:spcPct val="15000"/>
            </a:spcAft>
            <a:buChar char="••"/>
          </a:pPr>
          <a:r>
            <a:rPr lang="en-GB" sz="2100" kern="1200" smtClean="0"/>
            <a:t>Management system requirements</a:t>
          </a:r>
          <a:endParaRPr lang="en-US" sz="2100" kern="1200"/>
        </a:p>
      </dsp:txBody>
      <dsp:txXfrm>
        <a:off x="0" y="1444476"/>
        <a:ext cx="8229600" cy="29975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73D50-87D7-4225-A97C-99CAEAE858E8}">
      <dsp:nvSpPr>
        <dsp:cNvPr id="0" name=""/>
        <dsp:cNvSpPr/>
      </dsp:nvSpPr>
      <dsp:spPr>
        <a:xfrm>
          <a:off x="0" y="11091"/>
          <a:ext cx="8229600" cy="15831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GB" sz="2400" kern="1200" dirty="0" smtClean="0"/>
            <a:t>CASCO has established common elements in the form of PAS for the use in standards for conformity assessment bodies. The obligatory requirements of the following PAS are included in the revised standard:</a:t>
          </a:r>
          <a:endParaRPr lang="en-US" sz="2400" kern="1200" dirty="0"/>
        </a:p>
      </dsp:txBody>
      <dsp:txXfrm>
        <a:off x="0" y="11091"/>
        <a:ext cx="8229600" cy="1583100"/>
      </dsp:txXfrm>
    </dsp:sp>
    <dsp:sp modelId="{2927FE23-FFFC-42CD-BEA5-CC66B7D26691}">
      <dsp:nvSpPr>
        <dsp:cNvPr id="0" name=""/>
        <dsp:cNvSpPr/>
      </dsp:nvSpPr>
      <dsp:spPr>
        <a:xfrm>
          <a:off x="0" y="1594191"/>
          <a:ext cx="8229600" cy="292067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GB" sz="2800" kern="1200" dirty="0" smtClean="0"/>
            <a:t>PAS 17001 on </a:t>
          </a:r>
          <a:r>
            <a:rPr lang="en-GB" sz="2800" i="1" kern="1200" dirty="0" smtClean="0"/>
            <a:t>Impartiality</a:t>
          </a:r>
          <a:r>
            <a:rPr lang="en-GB" sz="2800" kern="1200" dirty="0" smtClean="0"/>
            <a:t> included in clause 4.1</a:t>
          </a:r>
          <a:endParaRPr lang="en-US" sz="2800" kern="1200" dirty="0"/>
        </a:p>
        <a:p>
          <a:pPr marL="285750" lvl="1" indent="-285750" algn="l" defTabSz="1244600" rtl="0">
            <a:lnSpc>
              <a:spcPct val="90000"/>
            </a:lnSpc>
            <a:spcBef>
              <a:spcPct val="0"/>
            </a:spcBef>
            <a:spcAft>
              <a:spcPct val="15000"/>
            </a:spcAft>
            <a:buChar char="••"/>
          </a:pPr>
          <a:r>
            <a:rPr lang="en-GB" sz="2800" kern="1200" dirty="0" smtClean="0"/>
            <a:t>PAS 17002 on </a:t>
          </a:r>
          <a:r>
            <a:rPr lang="en-GB" sz="2800" i="1" kern="1200" dirty="0" smtClean="0"/>
            <a:t>Confidentiality</a:t>
          </a:r>
          <a:r>
            <a:rPr lang="en-GB" sz="2800" kern="1200" dirty="0" smtClean="0"/>
            <a:t> included in clause 4.2</a:t>
          </a:r>
          <a:endParaRPr lang="en-US" sz="2800" kern="1200" dirty="0"/>
        </a:p>
        <a:p>
          <a:pPr marL="285750" lvl="1" indent="-285750" algn="l" defTabSz="1244600" rtl="0">
            <a:lnSpc>
              <a:spcPct val="90000"/>
            </a:lnSpc>
            <a:spcBef>
              <a:spcPct val="0"/>
            </a:spcBef>
            <a:spcAft>
              <a:spcPct val="15000"/>
            </a:spcAft>
            <a:buChar char="••"/>
          </a:pPr>
          <a:r>
            <a:rPr lang="en-GB" sz="2800" kern="1200" dirty="0" smtClean="0"/>
            <a:t>PAS 17003 on </a:t>
          </a:r>
          <a:r>
            <a:rPr lang="en-GB" sz="2800" i="1" kern="1200" dirty="0" smtClean="0"/>
            <a:t>Complaints and appeals </a:t>
          </a:r>
          <a:r>
            <a:rPr lang="en-GB" sz="2800" kern="1200" dirty="0" smtClean="0"/>
            <a:t>included in clause 7.5</a:t>
          </a:r>
          <a:endParaRPr lang="en-US" sz="2800" kern="1200" dirty="0"/>
        </a:p>
        <a:p>
          <a:pPr marL="285750" lvl="1" indent="-285750" algn="l" defTabSz="1244600" rtl="0">
            <a:lnSpc>
              <a:spcPct val="90000"/>
            </a:lnSpc>
            <a:spcBef>
              <a:spcPct val="0"/>
            </a:spcBef>
            <a:spcAft>
              <a:spcPct val="15000"/>
            </a:spcAft>
            <a:buChar char="••"/>
          </a:pPr>
          <a:r>
            <a:rPr lang="en-GB" sz="2800" kern="1200" dirty="0" smtClean="0"/>
            <a:t>PAS 17005 on </a:t>
          </a:r>
          <a:r>
            <a:rPr lang="en-GB" sz="2800" i="1" kern="1200" dirty="0" smtClean="0"/>
            <a:t>Use of management systems </a:t>
          </a:r>
          <a:r>
            <a:rPr lang="en-GB" sz="2800" kern="1200" dirty="0" smtClean="0"/>
            <a:t>included in clause 8</a:t>
          </a:r>
          <a:endParaRPr lang="en-US" sz="2800" kern="1200" dirty="0"/>
        </a:p>
      </dsp:txBody>
      <dsp:txXfrm>
        <a:off x="0" y="1594191"/>
        <a:ext cx="8229600" cy="292067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E39F36-5DC0-4639-BBB6-221FC55E7B17}">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6AEE24-3574-4F2B-8961-6475198617E6}">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38100" rIns="38100" bIns="38100" numCol="1" spcCol="1270" anchor="ctr" anchorCtr="0">
          <a:noAutofit/>
        </a:bodyPr>
        <a:lstStyle/>
        <a:p>
          <a:pPr lvl="0" algn="l" defTabSz="666750" rtl="0">
            <a:lnSpc>
              <a:spcPct val="90000"/>
            </a:lnSpc>
            <a:spcBef>
              <a:spcPct val="0"/>
            </a:spcBef>
            <a:spcAft>
              <a:spcPct val="35000"/>
            </a:spcAft>
          </a:pPr>
          <a:r>
            <a:rPr lang="en-GB" sz="1500" kern="1200" smtClean="0"/>
            <a:t>The requirements on impartiality and independence which are crucial for performing inspection activities are considerably improved by implementing the relevant parts of the IAF/ILAC guidance A4 in clause 4.1 and the normative Annex A. </a:t>
          </a:r>
          <a:endParaRPr lang="en-US" sz="1500" kern="1200"/>
        </a:p>
      </dsp:txBody>
      <dsp:txXfrm>
        <a:off x="628203" y="452596"/>
        <a:ext cx="7538938" cy="905192"/>
      </dsp:txXfrm>
    </dsp:sp>
    <dsp:sp modelId="{E9AB0600-6653-4814-9E22-82CA0074A321}">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07C5B8-7CFF-47D3-9D35-1DD3CC7C6B01}">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38100" rIns="38100" bIns="38100" numCol="1" spcCol="1270" anchor="ctr" anchorCtr="0">
          <a:noAutofit/>
        </a:bodyPr>
        <a:lstStyle/>
        <a:p>
          <a:pPr lvl="0" algn="l" defTabSz="666750" rtl="0">
            <a:lnSpc>
              <a:spcPct val="90000"/>
            </a:lnSpc>
            <a:spcBef>
              <a:spcPct val="0"/>
            </a:spcBef>
            <a:spcAft>
              <a:spcPct val="35000"/>
            </a:spcAft>
          </a:pPr>
          <a:r>
            <a:rPr lang="en-GB" sz="1500" kern="1200" smtClean="0"/>
            <a:t>The three types of inspection bodies (Types A, B and C) describing the different degree of independence are kept.</a:t>
          </a:r>
          <a:endParaRPr lang="en-US" sz="1500" kern="1200"/>
        </a:p>
      </dsp:txBody>
      <dsp:txXfrm>
        <a:off x="957241" y="1810385"/>
        <a:ext cx="7209900" cy="905192"/>
      </dsp:txXfrm>
    </dsp:sp>
    <dsp:sp modelId="{3F9DE416-3AF7-44DE-BA49-E23DF12801C2}">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BE0A91-ECD0-4ADB-9E4C-0C07F04EFF9B}">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38100" rIns="38100" bIns="38100" numCol="1" spcCol="1270" anchor="ctr" anchorCtr="0">
          <a:noAutofit/>
        </a:bodyPr>
        <a:lstStyle/>
        <a:p>
          <a:pPr lvl="0" algn="l" defTabSz="666750" rtl="0">
            <a:lnSpc>
              <a:spcPct val="90000"/>
            </a:lnSpc>
            <a:spcBef>
              <a:spcPct val="0"/>
            </a:spcBef>
            <a:spcAft>
              <a:spcPct val="35000"/>
            </a:spcAft>
          </a:pPr>
          <a:r>
            <a:rPr lang="en-GB" sz="1500" kern="1200" smtClean="0"/>
            <a:t>Type A bodies are third-parties independent of the parties involved in the design, manufacture, supply, installation, use or maintenance of inspected items. </a:t>
          </a:r>
          <a:endParaRPr lang="en-US" sz="1500" kern="1200"/>
        </a:p>
      </dsp:txBody>
      <dsp:txXfrm>
        <a:off x="628203" y="3168174"/>
        <a:ext cx="7538938" cy="905192"/>
      </dsp:txXfrm>
    </dsp:sp>
    <dsp:sp modelId="{56F2D8EC-0B9C-442D-AFF1-3A28242B34F5}">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7B032-013C-46F0-BCE7-5609BED95EC8}">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540AD3-151B-4912-9129-E013C62C4FED}">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45720" rIns="45720" bIns="45720" numCol="1" spcCol="1270" anchor="ctr" anchorCtr="0">
          <a:noAutofit/>
        </a:bodyPr>
        <a:lstStyle/>
        <a:p>
          <a:pPr lvl="0" algn="l" defTabSz="800100" rtl="0">
            <a:lnSpc>
              <a:spcPct val="90000"/>
            </a:lnSpc>
            <a:spcBef>
              <a:spcPct val="0"/>
            </a:spcBef>
            <a:spcAft>
              <a:spcPct val="35000"/>
            </a:spcAft>
          </a:pPr>
          <a:r>
            <a:rPr lang="en-GB" sz="1800" u="sng" kern="1200" dirty="0" smtClean="0"/>
            <a:t>Type B </a:t>
          </a:r>
          <a:r>
            <a:rPr lang="en-GB" sz="1800" kern="1200" dirty="0" smtClean="0"/>
            <a:t>are in-house inspection bodies forming a separate independent part of an organisation involved in the mentioned activities. </a:t>
          </a:r>
          <a:endParaRPr lang="en-US" sz="1800" kern="1200" dirty="0"/>
        </a:p>
      </dsp:txBody>
      <dsp:txXfrm>
        <a:off x="831985" y="646579"/>
        <a:ext cx="7373740" cy="1292977"/>
      </dsp:txXfrm>
    </dsp:sp>
    <dsp:sp modelId="{29EB20A1-C1EA-4E12-86F9-989CBE3EEC5C}">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9CC22D-D507-4407-9A7E-E5DF2FFF7539}">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45720" rIns="45720" bIns="45720" numCol="1" spcCol="1270" anchor="ctr" anchorCtr="0">
          <a:noAutofit/>
        </a:bodyPr>
        <a:lstStyle/>
        <a:p>
          <a:pPr lvl="0" algn="l" defTabSz="800100" rtl="0">
            <a:lnSpc>
              <a:spcPct val="90000"/>
            </a:lnSpc>
            <a:spcBef>
              <a:spcPct val="0"/>
            </a:spcBef>
            <a:spcAft>
              <a:spcPct val="35000"/>
            </a:spcAft>
          </a:pPr>
          <a:r>
            <a:rPr lang="en-GB" sz="1800" u="sng" kern="1200" dirty="0" smtClean="0"/>
            <a:t>Type C</a:t>
          </a:r>
          <a:r>
            <a:rPr lang="en-GB" sz="1800" kern="1200" dirty="0" smtClean="0"/>
            <a:t> bodies must not be a separate part within the organisation but there must be a clear separation between inspection activities and other activities meaning that a person cannot inspect items designed, manufactured, maintained etc. by him.</a:t>
          </a:r>
          <a:endParaRPr lang="en-US" sz="1800" kern="1200" dirty="0"/>
        </a:p>
      </dsp:txBody>
      <dsp:txXfrm>
        <a:off x="831985" y="2586406"/>
        <a:ext cx="7373740" cy="1292977"/>
      </dsp:txXfrm>
    </dsp:sp>
    <dsp:sp modelId="{EE54327B-AF9D-4286-A4D3-A1FB8D2C50B3}">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FBF7CB-40A7-47D1-8E96-59477736FB16}">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C10B64-C572-47AB-A2B9-7D503E53B14D}">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rtl="0">
            <a:lnSpc>
              <a:spcPct val="90000"/>
            </a:lnSpc>
            <a:spcBef>
              <a:spcPct val="0"/>
            </a:spcBef>
            <a:spcAft>
              <a:spcPct val="35000"/>
            </a:spcAft>
          </a:pPr>
          <a:r>
            <a:rPr lang="en-GB" sz="1900" kern="1200" smtClean="0"/>
            <a:t>The inspectors of the Types A, B and C have to fulfil the same competence requirements which are specified in clause 6.1 of the standard. </a:t>
          </a:r>
          <a:endParaRPr lang="en-US" sz="1900" kern="1200"/>
        </a:p>
      </dsp:txBody>
      <dsp:txXfrm>
        <a:off x="628203" y="452596"/>
        <a:ext cx="7538938" cy="905192"/>
      </dsp:txXfrm>
    </dsp:sp>
    <dsp:sp modelId="{AE813850-A03F-4A1B-BEF1-BFEF080FE42C}">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515EBB-EFC7-4D10-97F3-BAA317335EF6}">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rtl="0">
            <a:lnSpc>
              <a:spcPct val="90000"/>
            </a:lnSpc>
            <a:spcBef>
              <a:spcPct val="0"/>
            </a:spcBef>
            <a:spcAft>
              <a:spcPct val="35000"/>
            </a:spcAft>
          </a:pPr>
          <a:r>
            <a:rPr lang="en-GB" sz="1900" kern="1200" smtClean="0"/>
            <a:t>The inspectors must have appropriate qualifications, training, experience and a satisfactory knowledge of the requirements of the inspections to be carried out. </a:t>
          </a:r>
          <a:endParaRPr lang="en-US" sz="1900" kern="1200"/>
        </a:p>
      </dsp:txBody>
      <dsp:txXfrm>
        <a:off x="957241" y="1810385"/>
        <a:ext cx="7209900" cy="905192"/>
      </dsp:txXfrm>
    </dsp:sp>
    <dsp:sp modelId="{4D0F251F-8CB0-43E2-AF8F-4DEE5BA022F3}">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BACD5F-F634-40D4-BC90-19B6F208ED8D}">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8260" rIns="48260" bIns="48260" numCol="1" spcCol="1270" anchor="ctr" anchorCtr="0">
          <a:noAutofit/>
        </a:bodyPr>
        <a:lstStyle/>
        <a:p>
          <a:pPr lvl="0" algn="l" defTabSz="844550" rtl="0">
            <a:lnSpc>
              <a:spcPct val="90000"/>
            </a:lnSpc>
            <a:spcBef>
              <a:spcPct val="0"/>
            </a:spcBef>
            <a:spcAft>
              <a:spcPct val="35000"/>
            </a:spcAft>
          </a:pPr>
          <a:r>
            <a:rPr lang="en-GB" sz="1900" kern="1200" smtClean="0"/>
            <a:t>This is of special importance as many inspection activities involve professional judgement to determine conformity with general requirements.</a:t>
          </a:r>
          <a:endParaRPr lang="en-US" sz="1900" kern="1200"/>
        </a:p>
      </dsp:txBody>
      <dsp:txXfrm>
        <a:off x="628203" y="3168174"/>
        <a:ext cx="7538938" cy="905192"/>
      </dsp:txXfrm>
    </dsp:sp>
    <dsp:sp modelId="{5FAD2D38-A776-4C9F-94AC-010B66AD2129}">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DF6EAD-4362-476A-BA7B-E29CB91A90AD}">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020515-965A-4AF6-88BC-E8B5D4E22626}">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8420" rIns="58420" bIns="58420" numCol="1" spcCol="1270" anchor="ctr" anchorCtr="0">
          <a:noAutofit/>
        </a:bodyPr>
        <a:lstStyle/>
        <a:p>
          <a:pPr lvl="0" algn="l" defTabSz="1022350" rtl="0">
            <a:lnSpc>
              <a:spcPct val="90000"/>
            </a:lnSpc>
            <a:spcBef>
              <a:spcPct val="0"/>
            </a:spcBef>
            <a:spcAft>
              <a:spcPct val="35000"/>
            </a:spcAft>
          </a:pPr>
          <a:r>
            <a:rPr lang="en-GB" sz="2300" kern="1200" smtClean="0"/>
            <a:t>Inspectors shall be trained on a continuing base to keep pace with developing technology and inspection methods. </a:t>
          </a:r>
          <a:endParaRPr lang="en-US" sz="2300" kern="1200"/>
        </a:p>
      </dsp:txBody>
      <dsp:txXfrm>
        <a:off x="831985" y="646579"/>
        <a:ext cx="7373740" cy="1292977"/>
      </dsp:txXfrm>
    </dsp:sp>
    <dsp:sp modelId="{FD0766D4-9A81-4C8F-8B96-08296DB74BC4}">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2FA18-5E3E-4EA6-BF50-68E9B21DC21E}">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8420" rIns="58420" bIns="58420" numCol="1" spcCol="1270" anchor="ctr" anchorCtr="0">
          <a:noAutofit/>
        </a:bodyPr>
        <a:lstStyle/>
        <a:p>
          <a:pPr lvl="0" algn="l" defTabSz="1022350" rtl="0">
            <a:lnSpc>
              <a:spcPct val="90000"/>
            </a:lnSpc>
            <a:spcBef>
              <a:spcPct val="0"/>
            </a:spcBef>
            <a:spcAft>
              <a:spcPct val="35000"/>
            </a:spcAft>
          </a:pPr>
          <a:r>
            <a:rPr lang="en-GB" sz="2300" kern="1200" smtClean="0"/>
            <a:t>Inspectors have to be monitored (referred to as supervision in the former edition of 17020) by experienced persons including on-site observations.</a:t>
          </a:r>
          <a:endParaRPr lang="en-US" sz="2300" kern="1200"/>
        </a:p>
      </dsp:txBody>
      <dsp:txXfrm>
        <a:off x="831985" y="2586406"/>
        <a:ext cx="7373740" cy="1292977"/>
      </dsp:txXfrm>
    </dsp:sp>
    <dsp:sp modelId="{319AB740-0117-4678-8443-C95357DB3859}">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06BFC4-BCF5-4682-AA0A-D5206525C94B}">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6A5C43-7EEA-4E8D-A50A-65ADE629126C}">
      <dsp:nvSpPr>
        <dsp:cNvPr id="0" name=""/>
        <dsp:cNvSpPr/>
      </dsp:nvSpPr>
      <dsp:spPr>
        <a:xfrm>
          <a:off x="793376" y="432772"/>
          <a:ext cx="7373740" cy="17205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US" sz="2100" kern="1200" dirty="0" smtClean="0"/>
            <a:t>The inspection body shall itself normally perform the inspections that it contracts to undertake. The well-proven requirement in case of Subcontracting are basically kept.</a:t>
          </a:r>
        </a:p>
      </dsp:txBody>
      <dsp:txXfrm>
        <a:off x="793376" y="432772"/>
        <a:ext cx="7373740" cy="1720590"/>
      </dsp:txXfrm>
    </dsp:sp>
    <dsp:sp modelId="{AE8863F5-91B2-4F7A-A8CD-B3D3485E069E}">
      <dsp:nvSpPr>
        <dsp:cNvPr id="0" name=""/>
        <dsp:cNvSpPr/>
      </dsp:nvSpPr>
      <dsp:spPr>
        <a:xfrm>
          <a:off x="231255" y="730452"/>
          <a:ext cx="1124243" cy="1125229"/>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344F09-7378-452D-A97E-B2789A6A1DD4}">
      <dsp:nvSpPr>
        <dsp:cNvPr id="0" name=""/>
        <dsp:cNvSpPr/>
      </dsp:nvSpPr>
      <dsp:spPr>
        <a:xfrm>
          <a:off x="793376" y="2372600"/>
          <a:ext cx="7373740" cy="172059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dirty="0" smtClean="0"/>
            <a:t>The reasons for subcontracting of inspections were specified based on the relevant IAF/ILAC guidance A4 by examples such as unforeseen overload, incapacitated staff members or temporarily unfit equipment.</a:t>
          </a:r>
          <a:endParaRPr lang="en-US" sz="2100" kern="1200" dirty="0"/>
        </a:p>
      </dsp:txBody>
      <dsp:txXfrm>
        <a:off x="793376" y="2372600"/>
        <a:ext cx="7373740" cy="1720590"/>
      </dsp:txXfrm>
    </dsp:sp>
    <dsp:sp modelId="{3413AC53-112A-4235-850E-BFAD5C330470}">
      <dsp:nvSpPr>
        <dsp:cNvPr id="0" name=""/>
        <dsp:cNvSpPr/>
      </dsp:nvSpPr>
      <dsp:spPr>
        <a:xfrm>
          <a:off x="209371" y="2659492"/>
          <a:ext cx="1168010" cy="114680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521BFA-13AE-4663-ABD2-CCE16F7B0C57}">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216C33-48C0-45C4-95BD-92FB29C56A63}">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dirty="0" smtClean="0"/>
            <a:t>In the process part of the standard (clause 7) it is required that the inspection body uses </a:t>
          </a:r>
          <a:r>
            <a:rPr lang="en-GB" sz="2100" kern="1200" dirty="0" smtClean="0"/>
            <a:t>methods </a:t>
          </a:r>
          <a:r>
            <a:rPr lang="en-GB" sz="2100" kern="1200" dirty="0" smtClean="0"/>
            <a:t>and procedures which are defined in requirements against which inspection is to be performed. </a:t>
          </a:r>
          <a:endParaRPr lang="en-US" sz="2100" kern="1200" dirty="0"/>
        </a:p>
      </dsp:txBody>
      <dsp:txXfrm>
        <a:off x="831985" y="646579"/>
        <a:ext cx="7373740" cy="1292977"/>
      </dsp:txXfrm>
    </dsp:sp>
    <dsp:sp modelId="{1DCE2BD3-0309-4219-B538-A119C248A92E}">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A24D3D-84B9-4563-8188-52C8A306E298}">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smtClean="0"/>
            <a:t>It is clarified that such requirements can also be specified in inspection schemes. A definition of inspection schemes is now contained in the standard (clause 3.7).</a:t>
          </a:r>
          <a:r>
            <a:rPr lang="de-DE" sz="2100" kern="1200" smtClean="0"/>
            <a:t> </a:t>
          </a:r>
          <a:endParaRPr lang="en-US" sz="2100" kern="1200"/>
        </a:p>
      </dsp:txBody>
      <dsp:txXfrm>
        <a:off x="831985" y="2586406"/>
        <a:ext cx="7373740" cy="1292977"/>
      </dsp:txXfrm>
    </dsp:sp>
    <dsp:sp modelId="{44DF3AEF-0B58-48E4-82A7-0B6DA05F9869}">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73ECF4-8E83-4B12-8BC1-BD50CA58FADB}">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8B0583-6714-4B66-996D-3BA40668ACDB}">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48260" rIns="48260" bIns="48260" numCol="1" spcCol="1270" anchor="ctr" anchorCtr="0">
          <a:noAutofit/>
        </a:bodyPr>
        <a:lstStyle/>
        <a:p>
          <a:pPr lvl="0" algn="l" defTabSz="844550" rtl="0">
            <a:lnSpc>
              <a:spcPct val="90000"/>
            </a:lnSpc>
            <a:spcBef>
              <a:spcPct val="0"/>
            </a:spcBef>
            <a:spcAft>
              <a:spcPct val="35000"/>
            </a:spcAft>
          </a:pPr>
          <a:r>
            <a:rPr lang="en-GB" sz="1900" kern="1200" dirty="0" smtClean="0"/>
            <a:t>Inspection can provide information about inspected items without determination of conformity. </a:t>
          </a:r>
          <a:endParaRPr lang="en-US" sz="1900" kern="1200" dirty="0"/>
        </a:p>
      </dsp:txBody>
      <dsp:txXfrm>
        <a:off x="831985" y="646579"/>
        <a:ext cx="7373740" cy="1292977"/>
      </dsp:txXfrm>
    </dsp:sp>
    <dsp:sp modelId="{AE999468-1E2C-41E1-89D2-5F87ABD992B8}">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64870-FFA0-4303-A3E8-9CF58ABC1B73}">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48260" rIns="48260" bIns="48260" numCol="1" spcCol="1270" anchor="ctr" anchorCtr="0">
          <a:noAutofit/>
        </a:bodyPr>
        <a:lstStyle/>
        <a:p>
          <a:pPr lvl="0" algn="l" defTabSz="844550" rtl="0">
            <a:lnSpc>
              <a:spcPct val="90000"/>
            </a:lnSpc>
            <a:spcBef>
              <a:spcPct val="0"/>
            </a:spcBef>
            <a:spcAft>
              <a:spcPct val="35000"/>
            </a:spcAft>
          </a:pPr>
          <a:r>
            <a:rPr lang="en-GB" sz="1900" i="0" kern="1200" dirty="0" smtClean="0"/>
            <a:t>C</a:t>
          </a:r>
          <a:r>
            <a:rPr lang="en-GB" sz="1900" kern="1200" dirty="0" smtClean="0"/>
            <a:t>ommodity inspections have been considered in the standard as inspections activities and covered by a note to the definition of inspection (clause 3.1) saying that inspection procedures and schemes can restrict inspection to examination only.</a:t>
          </a:r>
          <a:endParaRPr lang="en-US" sz="1900" kern="1200" dirty="0"/>
        </a:p>
      </dsp:txBody>
      <dsp:txXfrm>
        <a:off x="831985" y="2586406"/>
        <a:ext cx="7373740" cy="1292977"/>
      </dsp:txXfrm>
    </dsp:sp>
    <dsp:sp modelId="{4459BD0F-C4D4-4CF9-B97B-79F6E0C4F3EB}">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E80D9-130B-4624-9D52-51956323F137}">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DFC18D-211C-479B-BA41-0E831B7A356B}">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43180" rIns="43180" bIns="43180" numCol="1" spcCol="1270" anchor="ctr" anchorCtr="0">
          <a:noAutofit/>
        </a:bodyPr>
        <a:lstStyle/>
        <a:p>
          <a:pPr lvl="0" algn="l" defTabSz="755650" rtl="0">
            <a:lnSpc>
              <a:spcPct val="90000"/>
            </a:lnSpc>
            <a:spcBef>
              <a:spcPct val="0"/>
            </a:spcBef>
            <a:spcAft>
              <a:spcPct val="35000"/>
            </a:spcAft>
          </a:pPr>
          <a:r>
            <a:rPr lang="en-GB" sz="1700" kern="1200" smtClean="0"/>
            <a:t>The main objective of the Standard is to promote confidence in bodies performing inspection. </a:t>
          </a:r>
          <a:endParaRPr lang="en-US" sz="1700" kern="1200"/>
        </a:p>
      </dsp:txBody>
      <dsp:txXfrm>
        <a:off x="831985" y="646579"/>
        <a:ext cx="7373740" cy="1292977"/>
      </dsp:txXfrm>
    </dsp:sp>
    <dsp:sp modelId="{9C997B3F-E36B-4A57-8CF4-3777BA120BB6}">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D5E7B0-0178-4877-AB3F-6704C9AEE611}">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43180" rIns="43180" bIns="43180" numCol="1" spcCol="1270" anchor="ctr" anchorCtr="0">
          <a:noAutofit/>
        </a:bodyPr>
        <a:lstStyle/>
        <a:p>
          <a:pPr lvl="0" algn="l" defTabSz="755650" rtl="0">
            <a:lnSpc>
              <a:spcPct val="90000"/>
            </a:lnSpc>
            <a:spcBef>
              <a:spcPct val="0"/>
            </a:spcBef>
            <a:spcAft>
              <a:spcPct val="35000"/>
            </a:spcAft>
          </a:pPr>
          <a:r>
            <a:rPr lang="en-GB" sz="1700" kern="1200" smtClean="0"/>
            <a:t>Inspection bodies carry out assessments on behalf of private clients, their parent organizations, or authorities, with the objective of providing information about the conformity of inspected items with regulations, standards, specifications, inspection schemes or contracts.</a:t>
          </a:r>
          <a:r>
            <a:rPr lang="de-DE" sz="1700" kern="1200" smtClean="0"/>
            <a:t> </a:t>
          </a:r>
          <a:endParaRPr lang="en-US" sz="1700" kern="1200"/>
        </a:p>
      </dsp:txBody>
      <dsp:txXfrm>
        <a:off x="831985" y="2586406"/>
        <a:ext cx="7373740" cy="1292977"/>
      </dsp:txXfrm>
    </dsp:sp>
    <dsp:sp modelId="{B722065C-D658-4E85-A447-78601693914F}">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A1358-7900-404A-9322-46F86F0A2F74}">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48F870-EE5D-4F3B-AD7F-88FE13CA1725}">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dirty="0" smtClean="0"/>
            <a:t>Requirements on reports and certificates have been considerably improved</a:t>
          </a:r>
          <a:endParaRPr lang="en-US" sz="2100" kern="1200" dirty="0"/>
        </a:p>
      </dsp:txBody>
      <dsp:txXfrm>
        <a:off x="831985" y="646579"/>
        <a:ext cx="7373740" cy="1292977"/>
      </dsp:txXfrm>
    </dsp:sp>
    <dsp:sp modelId="{2E21319B-A16B-4C49-A43A-3B2D00C0479C}">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1B746A-659C-42F9-9587-AAA9A1024411}">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dirty="0" smtClean="0"/>
            <a:t>The standard provides a list of elements that have to be included in a report or certificate (clause 7.4.2) and of optional elements that can be included (informative Annex B).</a:t>
          </a:r>
          <a:endParaRPr lang="en-US" sz="2100" kern="1200" dirty="0"/>
        </a:p>
      </dsp:txBody>
      <dsp:txXfrm>
        <a:off x="831985" y="2586406"/>
        <a:ext cx="7373740" cy="1292977"/>
      </dsp:txXfrm>
    </dsp:sp>
    <dsp:sp modelId="{6DE468CE-AF7F-49F7-9644-34DC5958FDE4}">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87EAE-ADCC-42F3-9B27-E2C10A0631C3}">
      <dsp:nvSpPr>
        <dsp:cNvPr id="0" name=""/>
        <dsp:cNvSpPr/>
      </dsp:nvSpPr>
      <dsp:spPr>
        <a:xfrm>
          <a:off x="0" y="214356"/>
          <a:ext cx="8229600" cy="93501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GB" sz="2400" kern="1200" smtClean="0"/>
            <a:t>The management system requirements</a:t>
          </a:r>
          <a:r>
            <a:rPr lang="en-GB" sz="2400" b="1" kern="1200" smtClean="0"/>
            <a:t> </a:t>
          </a:r>
          <a:r>
            <a:rPr lang="en-GB" sz="2400" kern="1200" smtClean="0"/>
            <a:t>are concentrated in chapter 8. </a:t>
          </a:r>
          <a:endParaRPr lang="en-US" sz="2400" kern="1200"/>
        </a:p>
      </dsp:txBody>
      <dsp:txXfrm>
        <a:off x="0" y="214356"/>
        <a:ext cx="8229600" cy="935010"/>
      </dsp:txXfrm>
    </dsp:sp>
    <dsp:sp modelId="{542A38C9-82BD-40BF-8CBA-98E646AC09DC}">
      <dsp:nvSpPr>
        <dsp:cNvPr id="0" name=""/>
        <dsp:cNvSpPr/>
      </dsp:nvSpPr>
      <dsp:spPr>
        <a:xfrm>
          <a:off x="0" y="1149366"/>
          <a:ext cx="8229600" cy="31622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rtl="0">
            <a:lnSpc>
              <a:spcPct val="90000"/>
            </a:lnSpc>
            <a:spcBef>
              <a:spcPct val="0"/>
            </a:spcBef>
            <a:spcAft>
              <a:spcPct val="15000"/>
            </a:spcAft>
            <a:buChar char="••"/>
          </a:pPr>
          <a:r>
            <a:rPr lang="en-GB" sz="2400" kern="1200" smtClean="0"/>
            <a:t>According to PAS 17005 the certification body has two options to establish and maintain a management system that is capable of achieving the consistent fulfilment of the requirements of ISO/IEC 17020. </a:t>
          </a:r>
          <a:endParaRPr lang="en-US" sz="2400" kern="1200"/>
        </a:p>
        <a:p>
          <a:pPr marL="228600" lvl="1" indent="-228600" algn="l" defTabSz="1066800" rtl="0">
            <a:lnSpc>
              <a:spcPct val="90000"/>
            </a:lnSpc>
            <a:spcBef>
              <a:spcPct val="0"/>
            </a:spcBef>
            <a:spcAft>
              <a:spcPct val="15000"/>
            </a:spcAft>
            <a:buChar char="••"/>
          </a:pPr>
          <a:r>
            <a:rPr lang="en-GB" sz="2400" kern="1200" smtClean="0"/>
            <a:t>The requirements of option A</a:t>
          </a:r>
          <a:r>
            <a:rPr lang="en-GB" sz="2400" b="1" kern="1200" smtClean="0"/>
            <a:t> </a:t>
          </a:r>
          <a:r>
            <a:rPr lang="en-GB" sz="2400" kern="1200" smtClean="0"/>
            <a:t>are provided in detail in clauses 8.2 to 8.8. </a:t>
          </a:r>
          <a:endParaRPr lang="en-US" sz="2400" kern="1200"/>
        </a:p>
        <a:p>
          <a:pPr marL="228600" lvl="1" indent="-228600" algn="l" defTabSz="1066800" rtl="0">
            <a:lnSpc>
              <a:spcPct val="90000"/>
            </a:lnSpc>
            <a:spcBef>
              <a:spcPct val="0"/>
            </a:spcBef>
            <a:spcAft>
              <a:spcPct val="15000"/>
            </a:spcAft>
            <a:buChar char="••"/>
          </a:pPr>
          <a:r>
            <a:rPr lang="en-GB" sz="2400" kern="1200" smtClean="0"/>
            <a:t>Option B</a:t>
          </a:r>
          <a:r>
            <a:rPr lang="en-GB" sz="2400" b="1" kern="1200" smtClean="0"/>
            <a:t> </a:t>
          </a:r>
          <a:r>
            <a:rPr lang="en-GB" sz="2400" kern="1200" smtClean="0"/>
            <a:t>gives the possibility to use ISO 9001 as an alternative to fulfil the requirements contained in clause 8.2 to 8.8.</a:t>
          </a:r>
          <a:endParaRPr lang="en-US" sz="2400" kern="1200"/>
        </a:p>
      </dsp:txBody>
      <dsp:txXfrm>
        <a:off x="0" y="1149366"/>
        <a:ext cx="8229600" cy="31622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65553-6C80-4FE0-81C6-5CA595C18DFA}">
      <dsp:nvSpPr>
        <dsp:cNvPr id="0" name=""/>
        <dsp:cNvSpPr/>
      </dsp:nvSpPr>
      <dsp:spPr>
        <a:xfrm>
          <a:off x="3151358" y="2598399"/>
          <a:ext cx="1926883" cy="19268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rtl="0">
            <a:lnSpc>
              <a:spcPct val="90000"/>
            </a:lnSpc>
            <a:spcBef>
              <a:spcPct val="0"/>
            </a:spcBef>
            <a:spcAft>
              <a:spcPct val="35000"/>
            </a:spcAft>
          </a:pPr>
          <a:r>
            <a:rPr lang="en-GB" sz="2200" kern="1200" dirty="0" smtClean="0"/>
            <a:t>Inspection parameters</a:t>
          </a:r>
          <a:endParaRPr lang="en-US" sz="2200" kern="1200" dirty="0"/>
        </a:p>
      </dsp:txBody>
      <dsp:txXfrm>
        <a:off x="3433543" y="2880584"/>
        <a:ext cx="1362513" cy="1362513"/>
      </dsp:txXfrm>
    </dsp:sp>
    <dsp:sp modelId="{0227625D-8ECE-48AC-B4B6-2BC6421E47B6}">
      <dsp:nvSpPr>
        <dsp:cNvPr id="0" name=""/>
        <dsp:cNvSpPr/>
      </dsp:nvSpPr>
      <dsp:spPr>
        <a:xfrm rot="10800000">
          <a:off x="1285853"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E42367-4E64-412C-94D7-ED46097BF014}">
      <dsp:nvSpPr>
        <dsp:cNvPr id="0" name=""/>
        <dsp:cNvSpPr/>
      </dsp:nvSpPr>
      <dsp:spPr>
        <a:xfrm>
          <a:off x="370583"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GB" sz="1800" kern="1200" smtClean="0"/>
            <a:t>quantity, </a:t>
          </a:r>
          <a:endParaRPr lang="en-US" sz="1800" kern="1200"/>
        </a:p>
      </dsp:txBody>
      <dsp:txXfrm>
        <a:off x="413475" y="2872517"/>
        <a:ext cx="1744755" cy="1378647"/>
      </dsp:txXfrm>
    </dsp:sp>
    <dsp:sp modelId="{27BEFB7D-49CB-491A-BA23-198745EEE38C}">
      <dsp:nvSpPr>
        <dsp:cNvPr id="0" name=""/>
        <dsp:cNvSpPr/>
      </dsp:nvSpPr>
      <dsp:spPr>
        <a:xfrm rot="13500000">
          <a:off x="1856261"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BBD179-1677-4E2C-9328-6D6EE4E76649}">
      <dsp:nvSpPr>
        <dsp:cNvPr id="0" name=""/>
        <dsp:cNvSpPr/>
      </dsp:nvSpPr>
      <dsp:spPr>
        <a:xfrm>
          <a:off x="1199163"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GB" sz="1800" kern="1200" smtClean="0"/>
            <a:t>quality, </a:t>
          </a:r>
          <a:endParaRPr lang="en-US" sz="1800" kern="1200"/>
        </a:p>
      </dsp:txBody>
      <dsp:txXfrm>
        <a:off x="1242055" y="872150"/>
        <a:ext cx="1744755" cy="1378647"/>
      </dsp:txXfrm>
    </dsp:sp>
    <dsp:sp modelId="{E2E6579D-2457-4C7B-B972-63C40D4D0505}">
      <dsp:nvSpPr>
        <dsp:cNvPr id="0" name=""/>
        <dsp:cNvSpPr/>
      </dsp:nvSpPr>
      <dsp:spPr>
        <a:xfrm rot="16200000">
          <a:off x="3233349" y="1339765"/>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0570A0-19BF-4E22-961B-285A44F42179}">
      <dsp:nvSpPr>
        <dsp:cNvPr id="0" name=""/>
        <dsp:cNvSpPr/>
      </dsp:nvSpPr>
      <dsp:spPr>
        <a:xfrm>
          <a:off x="3199530" y="679"/>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GB" sz="1800" kern="1200" smtClean="0"/>
            <a:t>safety, </a:t>
          </a:r>
          <a:endParaRPr lang="en-US" sz="1800" kern="1200"/>
        </a:p>
      </dsp:txBody>
      <dsp:txXfrm>
        <a:off x="3242422" y="43571"/>
        <a:ext cx="1744755" cy="1378647"/>
      </dsp:txXfrm>
    </dsp:sp>
    <dsp:sp modelId="{81259498-8653-47DD-BCCC-800DDB1B2187}">
      <dsp:nvSpPr>
        <dsp:cNvPr id="0" name=""/>
        <dsp:cNvSpPr/>
      </dsp:nvSpPr>
      <dsp:spPr>
        <a:xfrm rot="18900000">
          <a:off x="4610436" y="1910173"/>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58C48D-1015-4BC4-A928-4C54582735C8}">
      <dsp:nvSpPr>
        <dsp:cNvPr id="0" name=""/>
        <dsp:cNvSpPr/>
      </dsp:nvSpPr>
      <dsp:spPr>
        <a:xfrm>
          <a:off x="5199897" y="829258"/>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GB" sz="1800" kern="1200" smtClean="0"/>
            <a:t>fitness for purpose, </a:t>
          </a:r>
          <a:endParaRPr lang="en-US" sz="1800" kern="1200"/>
        </a:p>
      </dsp:txBody>
      <dsp:txXfrm>
        <a:off x="5242789" y="872150"/>
        <a:ext cx="1744755" cy="1378647"/>
      </dsp:txXfrm>
    </dsp:sp>
    <dsp:sp modelId="{149F4B91-C1F4-488E-8AD6-049671ACC792}">
      <dsp:nvSpPr>
        <dsp:cNvPr id="0" name=""/>
        <dsp:cNvSpPr/>
      </dsp:nvSpPr>
      <dsp:spPr>
        <a:xfrm>
          <a:off x="5180844" y="3287260"/>
          <a:ext cx="1762901" cy="54916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47666F-6D21-4309-A1D4-C5813EF067AB}">
      <dsp:nvSpPr>
        <dsp:cNvPr id="0" name=""/>
        <dsp:cNvSpPr/>
      </dsp:nvSpPr>
      <dsp:spPr>
        <a:xfrm>
          <a:off x="6028476" y="2829625"/>
          <a:ext cx="1830539" cy="14644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rtl="0">
            <a:lnSpc>
              <a:spcPct val="90000"/>
            </a:lnSpc>
            <a:spcBef>
              <a:spcPct val="0"/>
            </a:spcBef>
            <a:spcAft>
              <a:spcPct val="35000"/>
            </a:spcAft>
          </a:pPr>
          <a:r>
            <a:rPr lang="en-GB" sz="1800" kern="1200" smtClean="0"/>
            <a:t>continued safety compliance of installations or systems in operation. </a:t>
          </a:r>
          <a:endParaRPr lang="en-US" sz="1800" kern="1200"/>
        </a:p>
      </dsp:txBody>
      <dsp:txXfrm>
        <a:off x="6071368" y="2872517"/>
        <a:ext cx="1744755" cy="13786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9E991-D97F-4653-B2A9-76B190E69023}">
      <dsp:nvSpPr>
        <dsp:cNvPr id="0" name=""/>
        <dsp:cNvSpPr/>
      </dsp:nvSpPr>
      <dsp:spPr>
        <a:xfrm>
          <a:off x="3116052" y="1059501"/>
          <a:ext cx="2383296" cy="227915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t>determination </a:t>
          </a:r>
          <a:r>
            <a:rPr lang="en-GB" sz="1400" kern="1200" dirty="0" smtClean="0"/>
            <a:t>of their </a:t>
          </a:r>
          <a:r>
            <a:rPr lang="en-GB" sz="1400" kern="1200" dirty="0" smtClean="0"/>
            <a:t>conformity with requirements and subsequent reporting of results activities to clients, when required, to authorities.</a:t>
          </a:r>
          <a:r>
            <a:rPr lang="de-DE" sz="1400" kern="1200" dirty="0" smtClean="0"/>
            <a:t> </a:t>
          </a:r>
          <a:endParaRPr lang="en-US" sz="1400" kern="1200" dirty="0"/>
        </a:p>
      </dsp:txBody>
      <dsp:txXfrm>
        <a:off x="3465078" y="1393276"/>
        <a:ext cx="1685244" cy="1611607"/>
      </dsp:txXfrm>
    </dsp:sp>
    <dsp:sp modelId="{C2E938B6-3207-4806-A855-5C1D8F586793}">
      <dsp:nvSpPr>
        <dsp:cNvPr id="0" name=""/>
        <dsp:cNvSpPr/>
      </dsp:nvSpPr>
      <dsp:spPr>
        <a:xfrm>
          <a:off x="2543837" y="2035427"/>
          <a:ext cx="412906" cy="45510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n-US" sz="600" kern="1200"/>
        </a:p>
      </dsp:txBody>
      <dsp:txXfrm>
        <a:off x="2598568" y="2214423"/>
        <a:ext cx="303444" cy="97115"/>
      </dsp:txXfrm>
    </dsp:sp>
    <dsp:sp modelId="{9ED942D9-8B5A-490D-A11B-F4E0A5670F02}">
      <dsp:nvSpPr>
        <dsp:cNvPr id="0" name=""/>
        <dsp:cNvSpPr/>
      </dsp:nvSpPr>
      <dsp:spPr>
        <a:xfrm>
          <a:off x="266875" y="1030947"/>
          <a:ext cx="2216496" cy="228764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rtl="0">
            <a:lnSpc>
              <a:spcPct val="90000"/>
            </a:lnSpc>
            <a:spcBef>
              <a:spcPct val="0"/>
            </a:spcBef>
            <a:spcAft>
              <a:spcPct val="35000"/>
            </a:spcAft>
          </a:pPr>
          <a:r>
            <a:rPr lang="en-GB" sz="1400" kern="1200" dirty="0" smtClean="0"/>
            <a:t>examination of materials, products, installations, plants, processes, work procedures or services,</a:t>
          </a:r>
          <a:endParaRPr lang="en-US" sz="1400" kern="1200" dirty="0"/>
        </a:p>
      </dsp:txBody>
      <dsp:txXfrm>
        <a:off x="591473" y="1365964"/>
        <a:ext cx="1567300" cy="1617608"/>
      </dsp:txXfrm>
    </dsp:sp>
    <dsp:sp modelId="{7AB505E0-BB6F-4E25-80EA-8E8F676DAEBD}">
      <dsp:nvSpPr>
        <dsp:cNvPr id="0" name=""/>
        <dsp:cNvSpPr/>
      </dsp:nvSpPr>
      <dsp:spPr>
        <a:xfrm>
          <a:off x="5492942" y="1861584"/>
          <a:ext cx="656576" cy="80279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579971" y="2026960"/>
        <a:ext cx="482518" cy="472042"/>
      </dsp:txXfrm>
    </dsp:sp>
    <dsp:sp modelId="{3B5523B8-C2DF-45F8-BA2F-3727F3746DDD}">
      <dsp:nvSpPr>
        <dsp:cNvPr id="0" name=""/>
        <dsp:cNvSpPr/>
      </dsp:nvSpPr>
      <dsp:spPr>
        <a:xfrm>
          <a:off x="6309370" y="1278676"/>
          <a:ext cx="1968609" cy="196860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n-GB" sz="1800" b="1" kern="1200" dirty="0" smtClean="0"/>
            <a:t>Inspection activities of inspection bodies</a:t>
          </a:r>
          <a:endParaRPr lang="en-US" sz="1800" b="1" kern="1200" dirty="0"/>
        </a:p>
      </dsp:txBody>
      <dsp:txXfrm>
        <a:off x="6597666" y="1566972"/>
        <a:ext cx="1392017" cy="13920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09374F-3F3A-4E41-9B2F-666FEF2A1D25}">
      <dsp:nvSpPr>
        <dsp:cNvPr id="0" name=""/>
        <dsp:cNvSpPr/>
      </dsp:nvSpPr>
      <dsp:spPr>
        <a:xfrm>
          <a:off x="-5078383"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3A1D97-F168-4B17-BB6E-E77BC3836D40}">
      <dsp:nvSpPr>
        <dsp:cNvPr id="0" name=""/>
        <dsp:cNvSpPr/>
      </dsp:nvSpPr>
      <dsp:spPr>
        <a:xfrm>
          <a:off x="831985" y="646579"/>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smtClean="0"/>
            <a:t>Inspection can concern all stages during the lifetime of these items, including the design stage. </a:t>
          </a:r>
          <a:endParaRPr lang="en-US" sz="2100" kern="1200"/>
        </a:p>
      </dsp:txBody>
      <dsp:txXfrm>
        <a:off x="831985" y="646579"/>
        <a:ext cx="7373740" cy="1292977"/>
      </dsp:txXfrm>
    </dsp:sp>
    <dsp:sp modelId="{6DA0A2D3-DAF3-4B8C-BCEE-E7DB67A7E6A5}">
      <dsp:nvSpPr>
        <dsp:cNvPr id="0" name=""/>
        <dsp:cNvSpPr/>
      </dsp:nvSpPr>
      <dsp:spPr>
        <a:xfrm>
          <a:off x="23874" y="484956"/>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63C859-447C-4706-B333-BF6B7F000CF0}">
      <dsp:nvSpPr>
        <dsp:cNvPr id="0" name=""/>
        <dsp:cNvSpPr/>
      </dsp:nvSpPr>
      <dsp:spPr>
        <a:xfrm>
          <a:off x="831985" y="2586406"/>
          <a:ext cx="7373740" cy="12929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6301" tIns="53340" rIns="53340" bIns="53340" numCol="1" spcCol="1270" anchor="ctr" anchorCtr="0">
          <a:noAutofit/>
        </a:bodyPr>
        <a:lstStyle/>
        <a:p>
          <a:pPr lvl="0" algn="l" defTabSz="933450" rtl="0">
            <a:lnSpc>
              <a:spcPct val="90000"/>
            </a:lnSpc>
            <a:spcBef>
              <a:spcPct val="0"/>
            </a:spcBef>
            <a:spcAft>
              <a:spcPct val="35000"/>
            </a:spcAft>
          </a:pPr>
          <a:r>
            <a:rPr lang="en-GB" sz="2100" kern="1200" dirty="0" smtClean="0"/>
            <a:t>Inspection normally requires the exercise of professional judgement in performing inspection, in particular when assessing conformity with general requirements.</a:t>
          </a:r>
          <a:endParaRPr lang="en-US" sz="2100" kern="1200" dirty="0"/>
        </a:p>
      </dsp:txBody>
      <dsp:txXfrm>
        <a:off x="831985" y="2586406"/>
        <a:ext cx="7373740" cy="1292977"/>
      </dsp:txXfrm>
    </dsp:sp>
    <dsp:sp modelId="{B87A3D61-3EFF-4FF9-A8F1-2FA9E2832971}">
      <dsp:nvSpPr>
        <dsp:cNvPr id="0" name=""/>
        <dsp:cNvSpPr/>
      </dsp:nvSpPr>
      <dsp:spPr>
        <a:xfrm>
          <a:off x="23874" y="2424784"/>
          <a:ext cx="1616221" cy="161622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61512-4658-442A-8A33-0C01DF6B7B66}">
      <dsp:nvSpPr>
        <dsp:cNvPr id="0" name=""/>
        <dsp:cNvSpPr/>
      </dsp:nvSpPr>
      <dsp:spPr>
        <a:xfrm>
          <a:off x="-5116967"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C58B31-3492-43C2-AF45-FAF95DBB2183}">
      <dsp:nvSpPr>
        <dsp:cNvPr id="0" name=""/>
        <dsp:cNvSpPr/>
      </dsp:nvSpPr>
      <dsp:spPr>
        <a:xfrm>
          <a:off x="628203" y="452596"/>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3180" rIns="43180" bIns="43180" numCol="1" spcCol="1270" anchor="ctr" anchorCtr="0">
          <a:noAutofit/>
        </a:bodyPr>
        <a:lstStyle/>
        <a:p>
          <a:pPr lvl="0" algn="l" defTabSz="755650" rtl="0">
            <a:lnSpc>
              <a:spcPct val="90000"/>
            </a:lnSpc>
            <a:spcBef>
              <a:spcPct val="0"/>
            </a:spcBef>
            <a:spcAft>
              <a:spcPct val="35000"/>
            </a:spcAft>
          </a:pPr>
          <a:r>
            <a:rPr lang="en-GB" sz="1700" kern="1200" dirty="0" smtClean="0"/>
            <a:t>Inspection has a long history. With the industrialisation in the 18th century based on the use of steam engines and the accident risk associated the first inspection bodies were established. </a:t>
          </a:r>
          <a:endParaRPr lang="en-US" sz="1700" kern="1200" dirty="0"/>
        </a:p>
      </dsp:txBody>
      <dsp:txXfrm>
        <a:off x="628203" y="452596"/>
        <a:ext cx="7538938" cy="905192"/>
      </dsp:txXfrm>
    </dsp:sp>
    <dsp:sp modelId="{05ADC82E-D940-48AF-8AD7-92E88E73D445}">
      <dsp:nvSpPr>
        <dsp:cNvPr id="0" name=""/>
        <dsp:cNvSpPr/>
      </dsp:nvSpPr>
      <dsp:spPr>
        <a:xfrm>
          <a:off x="62458" y="339447"/>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FDC331-6C76-4CE3-BD9F-D2005032CD74}">
      <dsp:nvSpPr>
        <dsp:cNvPr id="0" name=""/>
        <dsp:cNvSpPr/>
      </dsp:nvSpPr>
      <dsp:spPr>
        <a:xfrm>
          <a:off x="957241" y="1810385"/>
          <a:ext cx="7209900"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3180" rIns="43180" bIns="43180" numCol="1" spcCol="1270" anchor="ctr" anchorCtr="0">
          <a:noAutofit/>
        </a:bodyPr>
        <a:lstStyle/>
        <a:p>
          <a:pPr lvl="0" algn="l" defTabSz="755650" rtl="0">
            <a:lnSpc>
              <a:spcPct val="90000"/>
            </a:lnSpc>
            <a:spcBef>
              <a:spcPct val="0"/>
            </a:spcBef>
            <a:spcAft>
              <a:spcPct val="35000"/>
            </a:spcAft>
          </a:pPr>
          <a:r>
            <a:rPr lang="en-GB" sz="1700" kern="1200" smtClean="0"/>
            <a:t>These bodies named steam boiler inspection bodies were independent of the companies operating the steam engines and their professional judgement resulted in short time in considerable reduction of accidents.</a:t>
          </a:r>
          <a:endParaRPr lang="en-US" sz="1700" kern="1200"/>
        </a:p>
      </dsp:txBody>
      <dsp:txXfrm>
        <a:off x="957241" y="1810385"/>
        <a:ext cx="7209900" cy="905192"/>
      </dsp:txXfrm>
    </dsp:sp>
    <dsp:sp modelId="{F0867880-5B9F-4FBA-97C1-CED13B999697}">
      <dsp:nvSpPr>
        <dsp:cNvPr id="0" name=""/>
        <dsp:cNvSpPr/>
      </dsp:nvSpPr>
      <dsp:spPr>
        <a:xfrm>
          <a:off x="391495" y="1697236"/>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61AA87-1359-4C6B-BA2C-ABC2919162A7}">
      <dsp:nvSpPr>
        <dsp:cNvPr id="0" name=""/>
        <dsp:cNvSpPr/>
      </dsp:nvSpPr>
      <dsp:spPr>
        <a:xfrm>
          <a:off x="628203" y="3168174"/>
          <a:ext cx="7538938" cy="90519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8497" tIns="43180" rIns="43180" bIns="43180" numCol="1" spcCol="1270" anchor="ctr" anchorCtr="0">
          <a:noAutofit/>
        </a:bodyPr>
        <a:lstStyle/>
        <a:p>
          <a:pPr lvl="0" algn="l" defTabSz="755650" rtl="0">
            <a:lnSpc>
              <a:spcPct val="90000"/>
            </a:lnSpc>
            <a:spcBef>
              <a:spcPct val="0"/>
            </a:spcBef>
            <a:spcAft>
              <a:spcPct val="35000"/>
            </a:spcAft>
          </a:pPr>
          <a:r>
            <a:rPr lang="en-GB" sz="1700" kern="1200" dirty="0" smtClean="0"/>
            <a:t>Independent inspection is today used in a wide variety of industrial sectors and other branches.</a:t>
          </a:r>
          <a:endParaRPr lang="en-US" sz="1700" kern="1200" dirty="0"/>
        </a:p>
      </dsp:txBody>
      <dsp:txXfrm>
        <a:off x="628203" y="3168174"/>
        <a:ext cx="7538938" cy="905192"/>
      </dsp:txXfrm>
    </dsp:sp>
    <dsp:sp modelId="{B9E67E03-A818-444E-991F-175C918D462D}">
      <dsp:nvSpPr>
        <dsp:cNvPr id="0" name=""/>
        <dsp:cNvSpPr/>
      </dsp:nvSpPr>
      <dsp:spPr>
        <a:xfrm>
          <a:off x="62458" y="3055025"/>
          <a:ext cx="1131490" cy="113149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9D465-33E7-4F24-B316-CF324FDFE98D}">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F0C00F-1950-4F1D-A761-F2FBD0FC2FC1}">
      <dsp:nvSpPr>
        <dsp:cNvPr id="0" name=""/>
        <dsp:cNvSpPr/>
      </dsp:nvSpPr>
      <dsp:spPr>
        <a:xfrm>
          <a:off x="4118"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smtClean="0"/>
            <a:t>The inspection standard was originally developed by the European Standardisation Organisations CEN/CENELEC as EN 45004 published in March 1995.</a:t>
          </a:r>
          <a:endParaRPr lang="en-US" sz="1300" kern="1200"/>
        </a:p>
      </dsp:txBody>
      <dsp:txXfrm>
        <a:off x="92494" y="1446164"/>
        <a:ext cx="1804299" cy="1633633"/>
      </dsp:txXfrm>
    </dsp:sp>
    <dsp:sp modelId="{6DFDE05B-56E2-4271-A226-52103546F45A}">
      <dsp:nvSpPr>
        <dsp:cNvPr id="0" name=""/>
        <dsp:cNvSpPr/>
      </dsp:nvSpPr>
      <dsp:spPr>
        <a:xfrm>
          <a:off x="2084222"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This standard was taken over by ISO/CASCO without changes as ISO/IEC 17020 and published 1998.</a:t>
          </a:r>
          <a:endParaRPr lang="en-US" sz="1300" kern="1200" dirty="0"/>
        </a:p>
      </dsp:txBody>
      <dsp:txXfrm>
        <a:off x="2172598" y="1446164"/>
        <a:ext cx="1804299" cy="1633633"/>
      </dsp:txXfrm>
    </dsp:sp>
    <dsp:sp modelId="{5E3D608F-B0F2-4831-9782-EC62B234F186}">
      <dsp:nvSpPr>
        <dsp:cNvPr id="0" name=""/>
        <dsp:cNvSpPr/>
      </dsp:nvSpPr>
      <dsp:spPr>
        <a:xfrm>
          <a:off x="4164326"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In 2008 the CASCO Working Group 31 was established to revise the existing ISO/IEC 17020. After 5 meetings the WG finished in July 2011</a:t>
          </a:r>
          <a:endParaRPr lang="en-US" sz="1300" kern="1200" dirty="0"/>
        </a:p>
      </dsp:txBody>
      <dsp:txXfrm>
        <a:off x="4252702" y="1446164"/>
        <a:ext cx="1804299" cy="1633633"/>
      </dsp:txXfrm>
    </dsp:sp>
    <dsp:sp modelId="{30A01C19-7F1A-4CA0-950D-E7E335AA84C3}">
      <dsp:nvSpPr>
        <dsp:cNvPr id="0" name=""/>
        <dsp:cNvSpPr/>
      </dsp:nvSpPr>
      <dsp:spPr>
        <a:xfrm>
          <a:off x="6244430" y="1357788"/>
          <a:ext cx="1981051"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GB" sz="1300" kern="1200" dirty="0" smtClean="0"/>
            <a:t>The final ballot was positive. The revised standard (2</a:t>
          </a:r>
          <a:r>
            <a:rPr lang="en-GB" sz="1300" kern="1200" baseline="30000" dirty="0" smtClean="0"/>
            <a:t>nd</a:t>
          </a:r>
          <a:r>
            <a:rPr lang="en-GB" sz="1300" kern="1200" dirty="0" smtClean="0"/>
            <a:t> edition) was published in March 2012. </a:t>
          </a:r>
          <a:endParaRPr lang="en-US" sz="1300" kern="1200" dirty="0"/>
        </a:p>
      </dsp:txBody>
      <dsp:txXfrm>
        <a:off x="6332806" y="1446164"/>
        <a:ext cx="1804299" cy="1633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2B638B-13C3-439A-A38D-BF1860D36D44}">
      <dsp:nvSpPr>
        <dsp:cNvPr id="0" name=""/>
        <dsp:cNvSpPr/>
      </dsp:nvSpPr>
      <dsp:spPr>
        <a:xfrm>
          <a:off x="0" y="27381"/>
          <a:ext cx="6830568" cy="11664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02870" numCol="1" spcCol="1270" anchor="t" anchorCtr="0">
          <a:noAutofit/>
        </a:bodyPr>
        <a:lstStyle/>
        <a:p>
          <a:pPr lvl="0" algn="l" defTabSz="1200150" rtl="0">
            <a:lnSpc>
              <a:spcPct val="90000"/>
            </a:lnSpc>
            <a:spcBef>
              <a:spcPct val="0"/>
            </a:spcBef>
            <a:spcAft>
              <a:spcPct val="35000"/>
            </a:spcAft>
          </a:pPr>
          <a:r>
            <a:rPr lang="en-US" sz="2700" b="1" kern="1200" dirty="0" smtClean="0"/>
            <a:t>ILAC resolution 2012-07-18:  </a:t>
          </a:r>
          <a:endParaRPr lang="en-US" sz="2700" b="1" kern="1200" dirty="0"/>
        </a:p>
      </dsp:txBody>
      <dsp:txXfrm>
        <a:off x="0" y="27381"/>
        <a:ext cx="6830568" cy="777600"/>
      </dsp:txXfrm>
    </dsp:sp>
    <dsp:sp modelId="{491B4915-1B01-4024-8A81-9E94907AC564}">
      <dsp:nvSpPr>
        <dsp:cNvPr id="0" name=""/>
        <dsp:cNvSpPr/>
      </dsp:nvSpPr>
      <dsp:spPr>
        <a:xfrm>
          <a:off x="1399032" y="804981"/>
          <a:ext cx="6830568" cy="36936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92024" rIns="192024" bIns="192024" numCol="1" spcCol="1270" anchor="t" anchorCtr="0">
          <a:noAutofit/>
        </a:bodyPr>
        <a:lstStyle/>
        <a:p>
          <a:pPr marL="228600" lvl="1" indent="-228600" algn="l" defTabSz="1200150" rtl="0">
            <a:lnSpc>
              <a:spcPct val="90000"/>
            </a:lnSpc>
            <a:spcBef>
              <a:spcPct val="0"/>
            </a:spcBef>
            <a:spcAft>
              <a:spcPct val="15000"/>
            </a:spcAft>
            <a:buChar char="••"/>
          </a:pPr>
          <a:r>
            <a:rPr lang="en-AU" sz="2700" b="0" i="1" kern="1200" dirty="0" smtClean="0"/>
            <a:t>“The ILAC membership agrees to a three-year transition period for the implementation of ISO/ IEC 17020: 2012 from the date of publication of the English language version of the standard.                  The standard was published on 1 March 2012, therefore the three year transition period will conclude on 1 March 2015.”</a:t>
          </a:r>
          <a:endParaRPr lang="en-US" sz="2700" b="0" kern="1200" dirty="0"/>
        </a:p>
      </dsp:txBody>
      <dsp:txXfrm>
        <a:off x="1507214" y="913163"/>
        <a:ext cx="6614204" cy="34772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49E1B-D168-47E4-9102-67838E25EACA}">
      <dsp:nvSpPr>
        <dsp:cNvPr id="0" name=""/>
        <dsp:cNvSpPr/>
      </dsp:nvSpPr>
      <dsp:spPr>
        <a:xfrm rot="5400000">
          <a:off x="3545249" y="-370490"/>
          <a:ext cx="3620770"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Keith Mowry (Certification body side)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Lal Ilan </a:t>
          </a:r>
          <a:r>
            <a:rPr lang="en-US" sz="2000" kern="1200" dirty="0" smtClean="0"/>
            <a:t>(accreditation side)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Tommy Scriven </a:t>
          </a:r>
          <a:r>
            <a:rPr lang="en-US" sz="2000" kern="1200" dirty="0" smtClean="0"/>
            <a:t>(Industry)</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Dr. Monika </a:t>
          </a:r>
          <a:r>
            <a:rPr lang="en-US" sz="2000" kern="1200" dirty="0" smtClean="0"/>
            <a:t>Wloka (standard development side)</a:t>
          </a:r>
          <a:endParaRPr lang="en-US" sz="2000" kern="1200" dirty="0"/>
        </a:p>
        <a:p>
          <a:pPr marL="228600" lvl="1" indent="-228600" algn="l" defTabSz="889000" rtl="0">
            <a:lnSpc>
              <a:spcPct val="90000"/>
            </a:lnSpc>
            <a:spcBef>
              <a:spcPct val="0"/>
            </a:spcBef>
            <a:spcAft>
              <a:spcPct val="15000"/>
            </a:spcAft>
            <a:buChar char="••"/>
          </a:pPr>
          <a:r>
            <a:rPr lang="en-US" sz="2000" kern="1200" dirty="0" smtClean="0"/>
            <a:t>Marcus Schmid (</a:t>
          </a:r>
          <a:r>
            <a:rPr lang="en-US" sz="2000" kern="1200" dirty="0" err="1" smtClean="0"/>
            <a:t>convenor</a:t>
          </a:r>
          <a:r>
            <a:rPr lang="en-US" sz="2000" kern="1200" dirty="0" smtClean="0"/>
            <a:t>)</a:t>
          </a:r>
          <a:endParaRPr lang="en-US" sz="2000" kern="1200" dirty="0"/>
        </a:p>
      </dsp:txBody>
      <dsp:txXfrm rot="-5400000">
        <a:off x="2722163" y="629347"/>
        <a:ext cx="5090193" cy="3267268"/>
      </dsp:txXfrm>
    </dsp:sp>
    <dsp:sp modelId="{0F8B9207-2A2D-4BB7-BB51-2120AF043861}">
      <dsp:nvSpPr>
        <dsp:cNvPr id="0" name=""/>
        <dsp:cNvSpPr/>
      </dsp:nvSpPr>
      <dsp:spPr>
        <a:xfrm>
          <a:off x="240493" y="684144"/>
          <a:ext cx="2481668" cy="315767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rtl="0">
            <a:lnSpc>
              <a:spcPct val="90000"/>
            </a:lnSpc>
            <a:spcBef>
              <a:spcPct val="0"/>
            </a:spcBef>
            <a:spcAft>
              <a:spcPct val="35000"/>
            </a:spcAft>
          </a:pPr>
          <a:r>
            <a:rPr lang="en-US" sz="2900" b="1" kern="1200" dirty="0" smtClean="0"/>
            <a:t>Maintenance Group</a:t>
          </a:r>
          <a:endParaRPr lang="en-US" sz="2900" kern="1200" dirty="0"/>
        </a:p>
      </dsp:txBody>
      <dsp:txXfrm>
        <a:off x="361638" y="805289"/>
        <a:ext cx="2239378" cy="29153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mn-cs"/>
              </a:defRPr>
            </a:lvl1pPr>
          </a:lstStyle>
          <a:p>
            <a:pPr>
              <a:defRPr/>
            </a:pPr>
            <a:fld id="{5D7A3694-D15E-4ABA-86C8-E12986867F71}" type="datetimeFigureOut">
              <a:rPr lang="fr-FR"/>
              <a:pPr>
                <a:defRPr/>
              </a:pPr>
              <a:t>03/05/2013</a:t>
            </a:fld>
            <a:endParaRPr lang="en-GB"/>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3A9EF670-DA04-4395-9534-E0F8119F83E5}" type="slidenum">
              <a:rPr lang="en-GB"/>
              <a:pPr>
                <a:defRPr/>
              </a:pPr>
              <a:t>‹#›</a:t>
            </a:fld>
            <a:endParaRPr lang="en-GB"/>
          </a:p>
        </p:txBody>
      </p:sp>
    </p:spTree>
    <p:extLst>
      <p:ext uri="{BB962C8B-B14F-4D97-AF65-F5344CB8AC3E}">
        <p14:creationId xmlns:p14="http://schemas.microsoft.com/office/powerpoint/2010/main" val="3063889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MS PGothic" pitchFamily="34" charset="-128"/>
                <a:cs typeface="+mn-cs"/>
              </a:defRPr>
            </a:lvl1pPr>
          </a:lstStyle>
          <a:p>
            <a:pPr>
              <a:defRPr/>
            </a:pPr>
            <a:fld id="{6650282C-23F1-4444-8C8A-710B1EC9B95A}" type="datetimeFigureOut">
              <a:rPr lang="fr-FR"/>
              <a:pPr>
                <a:defRPr/>
              </a:pPr>
              <a:t>03/05/2013</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r-CH" noProof="0" smtClean="0"/>
              <a:t>Cliquez pour modifier les styles du texte du masque</a:t>
            </a:r>
          </a:p>
          <a:p>
            <a:pPr lvl="1"/>
            <a:r>
              <a:rPr lang="fr-CH" noProof="0" smtClean="0"/>
              <a:t>Deuxième niveau</a:t>
            </a:r>
          </a:p>
          <a:p>
            <a:pPr lvl="2"/>
            <a:r>
              <a:rPr lang="fr-CH" noProof="0" smtClean="0"/>
              <a:t>Troisième niveau</a:t>
            </a:r>
          </a:p>
          <a:p>
            <a:pPr lvl="3"/>
            <a:r>
              <a:rPr lang="fr-CH" noProof="0" smtClean="0"/>
              <a:t>Quatrième niveau</a:t>
            </a:r>
          </a:p>
          <a:p>
            <a:pPr lvl="4"/>
            <a:r>
              <a:rPr lang="fr-CH" noProof="0" smtClean="0"/>
              <a:t>Cinquième niveau</a:t>
            </a:r>
            <a:endParaRPr lang="en-GB" noProof="0" smtClean="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53FC17D5-F4F0-405B-B310-572EFD19F8A6}" type="slidenum">
              <a:rPr lang="en-GB"/>
              <a:pPr>
                <a:defRPr/>
              </a:pPr>
              <a:t>‹#›</a:t>
            </a:fld>
            <a:endParaRPr lang="en-GB"/>
          </a:p>
        </p:txBody>
      </p:sp>
    </p:spTree>
    <p:extLst>
      <p:ext uri="{BB962C8B-B14F-4D97-AF65-F5344CB8AC3E}">
        <p14:creationId xmlns:p14="http://schemas.microsoft.com/office/powerpoint/2010/main" val="37896520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4" name="Image 6" descr="back_iso_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Espace réservé du numéro de diapositive 6"/>
          <p:cNvSpPr txBox="1">
            <a:spLocks/>
          </p:cNvSpPr>
          <p:nvPr/>
        </p:nvSpPr>
        <p:spPr>
          <a:xfrm>
            <a:off x="407988" y="6323013"/>
            <a:ext cx="2133600" cy="365125"/>
          </a:xfrm>
          <a:prstGeom prst="rect">
            <a:avLst/>
          </a:prstGeom>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sz="1100">
                <a:solidFill>
                  <a:schemeClr val="bg1"/>
                </a:solidFill>
                <a:latin typeface="Helvetica" pitchFamily="-84" charset="0"/>
                <a:cs typeface="+mn-cs"/>
              </a:rPr>
              <a:t>Page </a:t>
            </a:r>
            <a:fld id="{3A99F632-05AF-406D-B2A4-243626F0D8A4}" type="slidenum">
              <a:rPr lang="en-GB" sz="1100">
                <a:solidFill>
                  <a:schemeClr val="bg1"/>
                </a:solidFill>
                <a:latin typeface="Helvetica" pitchFamily="-84" charset="0"/>
                <a:cs typeface="+mn-cs"/>
              </a:rPr>
              <a:pPr>
                <a:defRPr/>
              </a:pPr>
              <a:t>‹#›</a:t>
            </a:fld>
            <a:endParaRPr lang="en-GB" sz="1100">
              <a:solidFill>
                <a:schemeClr val="bg1"/>
              </a:solidFill>
              <a:latin typeface="Helvetica" pitchFamily="-84" charset="0"/>
              <a:cs typeface="+mn-cs"/>
            </a:endParaRPr>
          </a:p>
        </p:txBody>
      </p:sp>
      <p:pic>
        <p:nvPicPr>
          <p:cNvPr id="6" name="Image 12"/>
          <p:cNvPicPr>
            <a:picLocks noChangeAspect="1"/>
          </p:cNvPicPr>
          <p:nvPr/>
        </p:nvPicPr>
        <p:blipFill>
          <a:blip r:embed="rId3"/>
          <a:srcRect/>
          <a:stretch>
            <a:fillRect/>
          </a:stretch>
        </p:blipFill>
        <p:spPr bwMode="auto">
          <a:xfrm>
            <a:off x="8267700" y="6146800"/>
            <a:ext cx="419100" cy="419100"/>
          </a:xfrm>
          <a:prstGeom prst="rect">
            <a:avLst/>
          </a:prstGeom>
          <a:noFill/>
          <a:ln w="9525">
            <a:noFill/>
            <a:miter lim="800000"/>
            <a:headEnd/>
            <a:tailEnd/>
          </a:ln>
        </p:spPr>
      </p:pic>
      <p:sp>
        <p:nvSpPr>
          <p:cNvPr id="3" name="Sous-titre 2"/>
          <p:cNvSpPr>
            <a:spLocks noGrp="1"/>
          </p:cNvSpPr>
          <p:nvPr>
            <p:ph type="subTitle" idx="1"/>
          </p:nvPr>
        </p:nvSpPr>
        <p:spPr>
          <a:xfrm>
            <a:off x="408131" y="4678575"/>
            <a:ext cx="8278668" cy="1197050"/>
          </a:xfrm>
          <a:prstGeom prst="rect">
            <a:avLst/>
          </a:prstGeom>
        </p:spPr>
        <p:txBody>
          <a:bodyPr lIns="0" tIns="0" rIns="0" bIns="0">
            <a:normAutofit/>
          </a:bodyPr>
          <a:lstStyle>
            <a:lvl1pPr marL="0" indent="0" algn="l">
              <a:buNone/>
              <a:defRPr sz="2100" b="0" i="0">
                <a:solidFill>
                  <a:srgbClr val="FFFFFF"/>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H" dirty="0" smtClean="0"/>
          </a:p>
        </p:txBody>
      </p:sp>
      <p:sp>
        <p:nvSpPr>
          <p:cNvPr id="9" name="Title 8"/>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7" name="Espace réservé de la date 3"/>
          <p:cNvSpPr>
            <a:spLocks noGrp="1"/>
          </p:cNvSpPr>
          <p:nvPr>
            <p:ph type="dt" sz="half" idx="10"/>
          </p:nvPr>
        </p:nvSpPr>
        <p:spPr/>
        <p:txBody>
          <a:bodyPr/>
          <a:lstStyle>
            <a:lvl1pPr>
              <a:defRPr sz="1100" b="0" i="0" baseline="0">
                <a:solidFill>
                  <a:schemeClr val="bg1"/>
                </a:solidFill>
                <a:latin typeface="Helvetica"/>
              </a:defRPr>
            </a:lvl1pPr>
          </a:lstStyle>
          <a:p>
            <a:pPr>
              <a:defRPr/>
            </a:pPr>
            <a:r>
              <a:rPr lang="en-US" smtClean="0"/>
              <a:t>2013-05-03</a:t>
            </a:r>
            <a:endParaRPr lang="en-GB" dirty="0"/>
          </a:p>
        </p:txBody>
      </p:sp>
      <p:sp>
        <p:nvSpPr>
          <p:cNvPr id="8" name="Espace réservé du pied de page 4"/>
          <p:cNvSpPr>
            <a:spLocks noGrp="1"/>
          </p:cNvSpPr>
          <p:nvPr>
            <p:ph type="ftr" sz="quarter" idx="11"/>
          </p:nvPr>
        </p:nvSpPr>
        <p:spPr/>
        <p:txBody>
          <a:bodyPr/>
          <a:lstStyle>
            <a:lvl1pPr algn="l">
              <a:defRPr sz="1100" baseline="0">
                <a:solidFill>
                  <a:schemeClr val="bg1"/>
                </a:solidFill>
                <a:latin typeface="Helvetica"/>
              </a:defRPr>
            </a:lvl1pPr>
          </a:lstStyle>
          <a:p>
            <a:pPr>
              <a:defRPr/>
            </a:pPr>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lang="fr-CH" sz="3600" b="1" i="0" kern="1200" smtClean="0">
                <a:solidFill>
                  <a:srgbClr val="09346A"/>
                </a:solidFill>
                <a:latin typeface="Helvetica"/>
                <a:ea typeface="+mj-ea"/>
                <a:cs typeface="+mj-cs"/>
              </a:defRPr>
            </a:lvl1pPr>
          </a:lstStyle>
          <a:p>
            <a:r>
              <a:rPr lang="en-US" smtClean="0"/>
              <a:t>Click to edit Master title style</a:t>
            </a:r>
            <a:endParaRPr lang="en-GB" dirty="0"/>
          </a:p>
        </p:txBody>
      </p:sp>
      <p:sp>
        <p:nvSpPr>
          <p:cNvPr id="3" name="Espace réservé du texte vertical 2"/>
          <p:cNvSpPr>
            <a:spLocks noGrp="1"/>
          </p:cNvSpPr>
          <p:nvPr>
            <p:ph type="body" orient="vert" idx="1"/>
          </p:nvPr>
        </p:nvSpPr>
        <p:spPr>
          <a:xfrm>
            <a:off x="457200" y="1600200"/>
            <a:ext cx="8229600" cy="4525963"/>
          </a:xfrm>
          <a:prstGeom prst="rect">
            <a:avLst/>
          </a:prstGeom>
        </p:spPr>
        <p:txBody>
          <a:bodyPr vert="eaVert"/>
          <a:lstStyle>
            <a:lvl1pPr>
              <a:defRPr sz="1800">
                <a:solidFill>
                  <a:srgbClr val="3D3D3F"/>
                </a:solidFill>
                <a:latin typeface="Helvetica"/>
                <a:cs typeface="Helvetica"/>
              </a:defRPr>
            </a:lvl1pPr>
            <a:lvl2pPr>
              <a:defRPr sz="1800">
                <a:solidFill>
                  <a:srgbClr val="3D3D3F"/>
                </a:solidFill>
                <a:latin typeface="Helvetica"/>
                <a:cs typeface="Helvetica"/>
              </a:defRPr>
            </a:lvl2pPr>
            <a:lvl3pPr>
              <a:defRPr sz="1800">
                <a:solidFill>
                  <a:srgbClr val="3D3D3F"/>
                </a:solidFill>
                <a:latin typeface="Helvetica"/>
                <a:cs typeface="Helvetica"/>
              </a:defRPr>
            </a:lvl3pPr>
            <a:lvl4pPr>
              <a:defRPr sz="1800">
                <a:solidFill>
                  <a:srgbClr val="3D3D3F"/>
                </a:solidFill>
                <a:latin typeface="Helvetica"/>
                <a:cs typeface="Helvetica"/>
              </a:defRPr>
            </a:lvl4pPr>
            <a:lvl5pPr>
              <a:defRPr sz="1800">
                <a:solidFill>
                  <a:srgbClr val="3D3D3F"/>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Espace réservé de la date 3"/>
          <p:cNvSpPr>
            <a:spLocks noGrp="1"/>
          </p:cNvSpPr>
          <p:nvPr>
            <p:ph type="dt" sz="half" idx="10"/>
          </p:nvPr>
        </p:nvSpPr>
        <p:spPr/>
        <p:txBody>
          <a:bodyPr/>
          <a:lstStyle>
            <a:lvl1pPr>
              <a:defRPr/>
            </a:lvl1pPr>
          </a:lstStyle>
          <a:p>
            <a:pPr>
              <a:defRPr/>
            </a:pPr>
            <a:r>
              <a:rPr lang="en-US" smtClean="0"/>
              <a:t>2013-05-03</a:t>
            </a:r>
            <a:endParaRPr lang="en-GB" dirty="0"/>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a:prstGeom prst="rect">
            <a:avLst/>
          </a:prstGeom>
        </p:spPr>
        <p:txBody>
          <a:bodyPr vert="eaVert"/>
          <a:lstStyle>
            <a:lvl1pPr>
              <a:defRPr lang="en-GB" sz="3600" b="1" i="0" kern="1200" dirty="0">
                <a:solidFill>
                  <a:srgbClr val="09346A"/>
                </a:solidFill>
                <a:latin typeface="Helvetica"/>
                <a:ea typeface="+mj-ea"/>
                <a:cs typeface="+mj-cs"/>
              </a:defRPr>
            </a:lvl1pPr>
          </a:lstStyle>
          <a:p>
            <a:r>
              <a:rPr lang="en-US" smtClean="0"/>
              <a:t>Click to edit Master title style</a:t>
            </a:r>
            <a:endParaRPr lang="en-GB" dirty="0"/>
          </a:p>
        </p:txBody>
      </p:sp>
      <p:sp>
        <p:nvSpPr>
          <p:cNvPr id="3" name="Espace réservé du texte vertical 2"/>
          <p:cNvSpPr>
            <a:spLocks noGrp="1"/>
          </p:cNvSpPr>
          <p:nvPr>
            <p:ph type="body" orient="vert" idx="1"/>
          </p:nvPr>
        </p:nvSpPr>
        <p:spPr>
          <a:xfrm>
            <a:off x="457200" y="274638"/>
            <a:ext cx="6019800" cy="5851525"/>
          </a:xfrm>
          <a:prstGeom prst="rect">
            <a:avLst/>
          </a:prstGeom>
        </p:spPr>
        <p:txBody>
          <a:bodyPr vert="eaVert"/>
          <a:lstStyle>
            <a:lvl1pPr>
              <a:defRPr sz="1800">
                <a:solidFill>
                  <a:srgbClr val="3D3D3F"/>
                </a:solidFill>
                <a:latin typeface="Helvetica"/>
                <a:cs typeface="Helvetica"/>
              </a:defRPr>
            </a:lvl1pPr>
            <a:lvl2pPr>
              <a:defRPr sz="1800">
                <a:solidFill>
                  <a:srgbClr val="3D3D3F"/>
                </a:solidFill>
                <a:latin typeface="Helvetica"/>
                <a:cs typeface="Helvetica"/>
              </a:defRPr>
            </a:lvl2pPr>
            <a:lvl3pPr>
              <a:defRPr sz="1800">
                <a:solidFill>
                  <a:srgbClr val="3D3D3F"/>
                </a:solidFill>
                <a:latin typeface="Helvetica"/>
                <a:cs typeface="Helvetica"/>
              </a:defRPr>
            </a:lvl3pPr>
            <a:lvl4pPr>
              <a:defRPr sz="1800">
                <a:solidFill>
                  <a:srgbClr val="3D3D3F"/>
                </a:solidFill>
                <a:latin typeface="Helvetica"/>
                <a:cs typeface="Helvetica"/>
              </a:defRPr>
            </a:lvl4pPr>
            <a:lvl5pPr>
              <a:defRPr sz="1800">
                <a:solidFill>
                  <a:srgbClr val="3D3D3F"/>
                </a:solidFill>
                <a:latin typeface="Helvetica"/>
                <a:cs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Espace réservé de la date 3"/>
          <p:cNvSpPr>
            <a:spLocks noGrp="1"/>
          </p:cNvSpPr>
          <p:nvPr>
            <p:ph type="dt" sz="half" idx="10"/>
          </p:nvPr>
        </p:nvSpPr>
        <p:spPr/>
        <p:txBody>
          <a:bodyPr/>
          <a:lstStyle>
            <a:lvl1pPr>
              <a:defRPr/>
            </a:lvl1pPr>
          </a:lstStyle>
          <a:p>
            <a:pPr>
              <a:defRPr/>
            </a:pPr>
            <a:r>
              <a:rPr lang="en-US" smtClean="0"/>
              <a:t>2013-05-03</a:t>
            </a:r>
            <a:endParaRPr lang="en-GB" dirty="0"/>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4" name="Image 6"/>
          <p:cNvPicPr>
            <a:picLocks noChangeAspect="1"/>
          </p:cNvPicPr>
          <p:nvPr/>
        </p:nvPicPr>
        <p:blipFill>
          <a:blip r:embed="rId2"/>
          <a:srcRect/>
          <a:stretch>
            <a:fillRect/>
          </a:stretch>
        </p:blipFill>
        <p:spPr bwMode="auto">
          <a:xfrm>
            <a:off x="1930400" y="5418138"/>
            <a:ext cx="5283200" cy="1447800"/>
          </a:xfrm>
          <a:prstGeom prst="rect">
            <a:avLst/>
          </a:prstGeom>
          <a:noFill/>
          <a:ln w="9525">
            <a:noFill/>
            <a:miter lim="800000"/>
            <a:headEnd/>
            <a:tailEnd/>
          </a:ln>
        </p:spPr>
      </p:pic>
      <p:sp>
        <p:nvSpPr>
          <p:cNvPr id="2" name="Titre 1"/>
          <p:cNvSpPr>
            <a:spLocks noGrp="1"/>
          </p:cNvSpPr>
          <p:nvPr>
            <p:ph type="title"/>
          </p:nvPr>
        </p:nvSpPr>
        <p:spPr>
          <a:xfrm>
            <a:off x="408131" y="274638"/>
            <a:ext cx="8278669" cy="1143000"/>
          </a:xfrm>
          <a:prstGeom prst="rect">
            <a:avLst/>
          </a:prstGeom>
        </p:spPr>
        <p:txBody>
          <a:bodyPr lIns="0" tIns="0" rIns="0" bIns="0" anchor="t" anchorCtr="0">
            <a:normAutofit/>
          </a:bodyPr>
          <a:lstStyle>
            <a:lvl1pPr algn="l">
              <a:lnSpc>
                <a:spcPts val="3400"/>
              </a:lnSpc>
              <a:defRPr sz="3600" b="1" i="0">
                <a:solidFill>
                  <a:srgbClr val="09346A"/>
                </a:solidFill>
                <a:latin typeface="Helvetica"/>
              </a:defRPr>
            </a:lvl1pPr>
          </a:lstStyle>
          <a:p>
            <a:r>
              <a:rPr lang="en-US" smtClean="0"/>
              <a:t>Click to edit Master title style</a:t>
            </a:r>
            <a:endParaRPr lang="en-GB" dirty="0"/>
          </a:p>
        </p:txBody>
      </p:sp>
      <p:sp>
        <p:nvSpPr>
          <p:cNvPr id="3" name="Espace réservé du contenu 2"/>
          <p:cNvSpPr>
            <a:spLocks noGrp="1"/>
          </p:cNvSpPr>
          <p:nvPr>
            <p:ph idx="1"/>
          </p:nvPr>
        </p:nvSpPr>
        <p:spPr>
          <a:xfrm>
            <a:off x="408131" y="1600200"/>
            <a:ext cx="8278669" cy="4525963"/>
          </a:xfrm>
          <a:prstGeom prst="rect">
            <a:avLst/>
          </a:prstGeom>
        </p:spPr>
        <p:txBody>
          <a:bodyPr lIns="0" tIns="0" rIns="0" bIns="0">
            <a:normAutofit/>
          </a:bodyPr>
          <a:lstStyle>
            <a:lvl1pPr marL="0" indent="0">
              <a:buFontTx/>
              <a:buNone/>
              <a:defRPr sz="1800">
                <a:solidFill>
                  <a:srgbClr val="3D3D3F"/>
                </a:solidFill>
                <a:latin typeface="Helvetica"/>
              </a:defRPr>
            </a:lvl1pPr>
            <a:lvl2pPr>
              <a:defRPr sz="1800">
                <a:solidFill>
                  <a:srgbClr val="3D3D3F"/>
                </a:solidFill>
                <a:latin typeface="Helvetica"/>
              </a:defRPr>
            </a:lvl2pPr>
            <a:lvl3pPr>
              <a:defRPr sz="1800">
                <a:solidFill>
                  <a:srgbClr val="3D3D3F"/>
                </a:solidFill>
                <a:latin typeface="Helvetica"/>
              </a:defRPr>
            </a:lvl3pPr>
            <a:lvl4pPr>
              <a:defRPr sz="1800">
                <a:solidFill>
                  <a:srgbClr val="3D3D3F"/>
                </a:solidFill>
                <a:latin typeface="Helvetica"/>
              </a:defRPr>
            </a:lvl4pPr>
            <a:lvl5pPr>
              <a:defRPr sz="1800">
                <a:solidFill>
                  <a:srgbClr val="3D3D3F"/>
                </a:solidFill>
                <a:latin typeface="Helvetic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Espace réservé de la date 3"/>
          <p:cNvSpPr>
            <a:spLocks noGrp="1"/>
          </p:cNvSpPr>
          <p:nvPr>
            <p:ph type="dt" sz="half" idx="10"/>
          </p:nvPr>
        </p:nvSpPr>
        <p:spPr/>
        <p:txBody>
          <a:bodyPr/>
          <a:lstStyle>
            <a:lvl1pPr>
              <a:defRPr sz="1100" b="0" i="0" baseline="0">
                <a:solidFill>
                  <a:srgbClr val="868789"/>
                </a:solidFill>
                <a:latin typeface="Helvetica"/>
              </a:defRPr>
            </a:lvl1pPr>
          </a:lstStyle>
          <a:p>
            <a:pPr>
              <a:defRPr/>
            </a:pPr>
            <a:r>
              <a:rPr lang="en-US" smtClean="0"/>
              <a:t>2013-05-03</a:t>
            </a:r>
            <a:endParaRPr lang="en-GB"/>
          </a:p>
        </p:txBody>
      </p:sp>
      <p:sp>
        <p:nvSpPr>
          <p:cNvPr id="6" name="Espace réservé du pied de page 4"/>
          <p:cNvSpPr>
            <a:spLocks noGrp="1"/>
          </p:cNvSpPr>
          <p:nvPr>
            <p:ph type="ftr" sz="quarter" idx="11"/>
          </p:nvPr>
        </p:nvSpPr>
        <p:spPr/>
        <p:txBody>
          <a:bodyPr/>
          <a:lstStyle>
            <a:lvl1pPr algn="l">
              <a:defRPr sz="1100" baseline="0">
                <a:solidFill>
                  <a:srgbClr val="868789"/>
                </a:solidFill>
                <a:latin typeface="Helvetica"/>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08131" y="4406900"/>
            <a:ext cx="8086582" cy="1362075"/>
          </a:xfrm>
          <a:prstGeom prst="rect">
            <a:avLst/>
          </a:prstGeom>
        </p:spPr>
        <p:txBody>
          <a:bodyPr lIns="0" tIns="0" rIns="0" bIns="0" anchor="t">
            <a:normAutofit/>
          </a:bodyPr>
          <a:lstStyle>
            <a:lvl1pPr algn="l">
              <a:defRPr sz="3600" b="1" cap="none">
                <a:latin typeface="Helvetica"/>
              </a:defRPr>
            </a:lvl1pPr>
          </a:lstStyle>
          <a:p>
            <a:r>
              <a:rPr lang="en-US" smtClean="0"/>
              <a:t>Click to edit Master title style</a:t>
            </a:r>
            <a:endParaRPr lang="en-GB" dirty="0"/>
          </a:p>
        </p:txBody>
      </p:sp>
      <p:sp>
        <p:nvSpPr>
          <p:cNvPr id="3" name="Espace réservé du texte 2"/>
          <p:cNvSpPr>
            <a:spLocks noGrp="1"/>
          </p:cNvSpPr>
          <p:nvPr>
            <p:ph type="body" idx="1"/>
          </p:nvPr>
        </p:nvSpPr>
        <p:spPr>
          <a:xfrm>
            <a:off x="408131" y="2906713"/>
            <a:ext cx="8086582" cy="1500187"/>
          </a:xfrm>
          <a:prstGeom prst="rect">
            <a:avLst/>
          </a:prstGeom>
        </p:spPr>
        <p:txBody>
          <a:bodyPr lIns="0" tIns="0" rIns="0" bIns="0" anchor="b"/>
          <a:lstStyle>
            <a:lvl1pPr marL="0" indent="0">
              <a:buNone/>
              <a:defRPr sz="2000">
                <a:solidFill>
                  <a:schemeClr val="tx1">
                    <a:tint val="75000"/>
                  </a:schemeClr>
                </a:solidFill>
                <a:latin typeface="Helvetica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r>
              <a:rPr lang="en-US" smtClean="0"/>
              <a:t>2013-05-03</a:t>
            </a:r>
            <a:endParaRPr lang="en-GB" dirty="0"/>
          </a:p>
        </p:txBody>
      </p:sp>
      <p:sp>
        <p:nvSpPr>
          <p:cNvPr id="5" name="Espace réservé du pied de page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Image 6"/>
          <p:cNvPicPr>
            <a:picLocks noChangeAspect="1"/>
          </p:cNvPicPr>
          <p:nvPr/>
        </p:nvPicPr>
        <p:blipFill>
          <a:blip r:embed="rId2"/>
          <a:srcRect/>
          <a:stretch>
            <a:fillRect/>
          </a:stretch>
        </p:blipFill>
        <p:spPr bwMode="auto">
          <a:xfrm>
            <a:off x="1930400" y="5418138"/>
            <a:ext cx="5283200" cy="1447800"/>
          </a:xfrm>
          <a:prstGeom prst="rect">
            <a:avLst/>
          </a:prstGeom>
          <a:noFill/>
          <a:ln w="9525">
            <a:noFill/>
            <a:miter lim="800000"/>
            <a:headEnd/>
            <a:tailEnd/>
          </a:ln>
        </p:spPr>
      </p:pic>
      <p:sp>
        <p:nvSpPr>
          <p:cNvPr id="3" name="Espace réservé du contenu 2"/>
          <p:cNvSpPr>
            <a:spLocks noGrp="1"/>
          </p:cNvSpPr>
          <p:nvPr>
            <p:ph sz="half" idx="1"/>
          </p:nvPr>
        </p:nvSpPr>
        <p:spPr>
          <a:xfrm>
            <a:off x="402713" y="1600200"/>
            <a:ext cx="4038600" cy="4525963"/>
          </a:xfrm>
          <a:prstGeom prst="rect">
            <a:avLst/>
          </a:prstGeom>
        </p:spPr>
        <p:txBody>
          <a:bodyPr lIns="0" tIns="0" rIns="0" bIns="0"/>
          <a:lstStyle>
            <a:lvl1pPr>
              <a:defRPr sz="1800" baseline="0">
                <a:solidFill>
                  <a:srgbClr val="3D3D3F"/>
                </a:solidFill>
                <a:latin typeface="Helvetica"/>
              </a:defRPr>
            </a:lvl1pPr>
            <a:lvl2pPr>
              <a:defRPr sz="1800" baseline="0">
                <a:solidFill>
                  <a:srgbClr val="3D3D3F"/>
                </a:solidFill>
                <a:latin typeface="Helvetica"/>
              </a:defRPr>
            </a:lvl2pPr>
            <a:lvl3pPr>
              <a:defRPr sz="1800" baseline="0">
                <a:solidFill>
                  <a:srgbClr val="3D3D3F"/>
                </a:solidFill>
                <a:latin typeface="Helvetica"/>
              </a:defRPr>
            </a:lvl3pPr>
            <a:lvl4pPr>
              <a:defRPr sz="1800" baseline="0">
                <a:solidFill>
                  <a:srgbClr val="3D3D3F"/>
                </a:solidFill>
                <a:latin typeface="Helvetica"/>
              </a:defRPr>
            </a:lvl4pPr>
            <a:lvl5pPr>
              <a:defRPr sz="1800" baseline="0">
                <a:solidFill>
                  <a:srgbClr val="3D3D3F"/>
                </a:solidFill>
                <a:latin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Espace réservé du contenu 3"/>
          <p:cNvSpPr>
            <a:spLocks noGrp="1"/>
          </p:cNvSpPr>
          <p:nvPr>
            <p:ph sz="half" idx="2"/>
          </p:nvPr>
        </p:nvSpPr>
        <p:spPr>
          <a:xfrm>
            <a:off x="4648200" y="1600200"/>
            <a:ext cx="4038600" cy="4525963"/>
          </a:xfrm>
          <a:prstGeom prst="rect">
            <a:avLst/>
          </a:prstGeom>
        </p:spPr>
        <p:txBody>
          <a:bodyPr lIns="0" tIns="0" rIns="0" bIns="0"/>
          <a:lstStyle>
            <a:lvl1pPr>
              <a:defRPr sz="1800" baseline="0">
                <a:solidFill>
                  <a:srgbClr val="3D3D3F"/>
                </a:solidFill>
                <a:latin typeface="Helvetica"/>
              </a:defRPr>
            </a:lvl1pPr>
            <a:lvl2pPr>
              <a:defRPr sz="1800" baseline="0">
                <a:solidFill>
                  <a:srgbClr val="3D3D3F"/>
                </a:solidFill>
                <a:latin typeface="Helvetica"/>
              </a:defRPr>
            </a:lvl2pPr>
            <a:lvl3pPr>
              <a:defRPr sz="1800" baseline="0">
                <a:solidFill>
                  <a:srgbClr val="3D3D3F"/>
                </a:solidFill>
                <a:latin typeface="Helvetica"/>
              </a:defRPr>
            </a:lvl3pPr>
            <a:lvl4pPr>
              <a:defRPr sz="1800" baseline="0">
                <a:solidFill>
                  <a:srgbClr val="3D3D3F"/>
                </a:solidFill>
                <a:latin typeface="Helvetica"/>
              </a:defRPr>
            </a:lvl4pPr>
            <a:lvl5pPr>
              <a:defRPr sz="1800" baseline="0">
                <a:solidFill>
                  <a:srgbClr val="3D3D3F"/>
                </a:solidFill>
                <a:latin typeface="Helvetica"/>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itre 1"/>
          <p:cNvSpPr>
            <a:spLocks noGrp="1"/>
          </p:cNvSpPr>
          <p:nvPr>
            <p:ph type="title"/>
          </p:nvPr>
        </p:nvSpPr>
        <p:spPr>
          <a:xfrm>
            <a:off x="408131" y="274638"/>
            <a:ext cx="8278669" cy="1143000"/>
          </a:xfrm>
          <a:prstGeom prst="rect">
            <a:avLst/>
          </a:prstGeom>
        </p:spPr>
        <p:txBody>
          <a:bodyPr lIns="0" tIns="0" rIns="0" bIns="0" anchor="t" anchorCtr="0">
            <a:normAutofit/>
          </a:bodyPr>
          <a:lstStyle>
            <a:lvl1pPr algn="l">
              <a:lnSpc>
                <a:spcPts val="3400"/>
              </a:lnSpc>
              <a:defRPr sz="3600" b="1" i="0">
                <a:solidFill>
                  <a:srgbClr val="09346A"/>
                </a:solidFill>
                <a:latin typeface="Helvetica"/>
              </a:defRPr>
            </a:lvl1pPr>
          </a:lstStyle>
          <a:p>
            <a:r>
              <a:rPr lang="en-US" smtClean="0"/>
              <a:t>Click to edit Master title style</a:t>
            </a:r>
            <a:endParaRPr lang="en-GB" dirty="0"/>
          </a:p>
        </p:txBody>
      </p:sp>
      <p:sp>
        <p:nvSpPr>
          <p:cNvPr id="6" name="Espace réservé de la date 3"/>
          <p:cNvSpPr>
            <a:spLocks noGrp="1"/>
          </p:cNvSpPr>
          <p:nvPr>
            <p:ph type="dt" sz="half" idx="10"/>
          </p:nvPr>
        </p:nvSpPr>
        <p:spPr/>
        <p:txBody>
          <a:bodyPr/>
          <a:lstStyle>
            <a:lvl1pPr>
              <a:defRPr sz="1100" b="0" i="0" baseline="0">
                <a:solidFill>
                  <a:srgbClr val="868789"/>
                </a:solidFill>
                <a:latin typeface="Helvetica"/>
              </a:defRPr>
            </a:lvl1pPr>
          </a:lstStyle>
          <a:p>
            <a:pPr>
              <a:defRPr/>
            </a:pPr>
            <a:r>
              <a:rPr lang="en-US" smtClean="0"/>
              <a:t>2013-05-03</a:t>
            </a:r>
            <a:endParaRPr lang="en-GB"/>
          </a:p>
        </p:txBody>
      </p:sp>
      <p:sp>
        <p:nvSpPr>
          <p:cNvPr id="7" name="Espace réservé du pied de page 4"/>
          <p:cNvSpPr>
            <a:spLocks noGrp="1"/>
          </p:cNvSpPr>
          <p:nvPr>
            <p:ph type="ftr" sz="quarter" idx="11"/>
          </p:nvPr>
        </p:nvSpPr>
        <p:spPr/>
        <p:txBody>
          <a:bodyPr/>
          <a:lstStyle>
            <a:lvl1pPr algn="l">
              <a:defRPr sz="1100" baseline="0">
                <a:solidFill>
                  <a:srgbClr val="868789"/>
                </a:solidFill>
                <a:latin typeface="Helvetica"/>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lang="fr-CH" sz="3600" b="1" i="0" kern="1200" smtClean="0">
                <a:solidFill>
                  <a:srgbClr val="09346A"/>
                </a:solidFill>
                <a:latin typeface="Helvetica"/>
                <a:ea typeface="+mj-ea"/>
                <a:cs typeface="+mj-cs"/>
              </a:defRPr>
            </a:lvl1pPr>
          </a:lstStyle>
          <a:p>
            <a:r>
              <a:rPr lang="en-US" smtClean="0"/>
              <a:t>Click to edit Master title style</a:t>
            </a:r>
            <a:endParaRPr lang="en-GB" dirty="0"/>
          </a:p>
        </p:txBody>
      </p:sp>
      <p:sp>
        <p:nvSpPr>
          <p:cNvPr id="3" name="Espace réservé du texte 2"/>
          <p:cNvSpPr>
            <a:spLocks noGrp="1"/>
          </p:cNvSpPr>
          <p:nvPr>
            <p:ph type="body" idx="1"/>
          </p:nvPr>
        </p:nvSpPr>
        <p:spPr>
          <a:xfrm>
            <a:off x="457200" y="1535113"/>
            <a:ext cx="4040188" cy="639762"/>
          </a:xfrm>
          <a:prstGeom prst="rect">
            <a:avLst/>
          </a:prstGeom>
        </p:spPr>
        <p:txBody>
          <a:bodyPr anchor="b"/>
          <a:lstStyle>
            <a:lvl1pPr marL="0" indent="0">
              <a:buNone/>
              <a:defRPr sz="1800" b="1">
                <a:solidFill>
                  <a:srgbClr val="3D3D3F"/>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a:prstGeom prst="rect">
            <a:avLst/>
          </a:prstGeom>
        </p:spPr>
        <p:txBody>
          <a:bodyPr/>
          <a:lstStyle>
            <a:lvl1pPr>
              <a:defRPr lang="fr-CH" sz="1800" kern="1200" baseline="0" smtClean="0">
                <a:solidFill>
                  <a:srgbClr val="3D3D3F"/>
                </a:solidFill>
                <a:latin typeface="Helvetica"/>
                <a:ea typeface="+mn-ea"/>
                <a:cs typeface="Helvetica"/>
              </a:defRPr>
            </a:lvl1pPr>
            <a:lvl2pPr>
              <a:defRPr sz="1800">
                <a:solidFill>
                  <a:srgbClr val="3D3D3F"/>
                </a:solidFill>
                <a:cs typeface="Helvetica"/>
              </a:defRPr>
            </a:lvl2pPr>
            <a:lvl3pPr>
              <a:defRPr sz="1800">
                <a:solidFill>
                  <a:srgbClr val="3D3D3F"/>
                </a:solidFill>
                <a:cs typeface="Helvetica"/>
              </a:defRPr>
            </a:lvl3pPr>
            <a:lvl4pPr>
              <a:defRPr sz="1800">
                <a:solidFill>
                  <a:srgbClr val="3D3D3F"/>
                </a:solidFill>
                <a:cs typeface="Helvetica"/>
              </a:defRPr>
            </a:lvl4pPr>
            <a:lvl5pPr>
              <a:defRPr sz="1800">
                <a:solidFill>
                  <a:srgbClr val="3D3D3F"/>
                </a:solidFill>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Espace réservé du texte 4"/>
          <p:cNvSpPr>
            <a:spLocks noGrp="1"/>
          </p:cNvSpPr>
          <p:nvPr>
            <p:ph type="body" sz="quarter" idx="3"/>
          </p:nvPr>
        </p:nvSpPr>
        <p:spPr>
          <a:xfrm>
            <a:off x="4645025" y="1535113"/>
            <a:ext cx="4041775" cy="639762"/>
          </a:xfrm>
          <a:prstGeom prst="rect">
            <a:avLst/>
          </a:prstGeom>
        </p:spPr>
        <p:txBody>
          <a:bodyPr anchor="b"/>
          <a:lstStyle>
            <a:lvl1pPr marL="0" indent="0">
              <a:buNone/>
              <a:defRPr sz="1800" b="1">
                <a:solidFill>
                  <a:srgbClr val="3D3D3F"/>
                </a:solidFill>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a:prstGeom prst="rect">
            <a:avLst/>
          </a:prstGeom>
        </p:spPr>
        <p:txBody>
          <a:bodyPr/>
          <a:lstStyle>
            <a:lvl1pPr>
              <a:defRPr lang="fr-CH" sz="1800" kern="1200" baseline="0" dirty="0" smtClean="0">
                <a:solidFill>
                  <a:srgbClr val="3D3D3F"/>
                </a:solidFill>
                <a:latin typeface="Helvetica"/>
                <a:ea typeface="+mn-ea"/>
                <a:cs typeface="Helvetica"/>
              </a:defRPr>
            </a:lvl1pPr>
            <a:lvl2pPr>
              <a:defRPr sz="1800">
                <a:solidFill>
                  <a:srgbClr val="3D3D3F"/>
                </a:solidFill>
                <a:cs typeface="Helvetica"/>
              </a:defRPr>
            </a:lvl2pPr>
            <a:lvl3pPr>
              <a:defRPr sz="1800">
                <a:solidFill>
                  <a:srgbClr val="3D3D3F"/>
                </a:solidFill>
                <a:cs typeface="Helvetica"/>
              </a:defRPr>
            </a:lvl3pPr>
            <a:lvl4pPr>
              <a:defRPr sz="1800">
                <a:solidFill>
                  <a:srgbClr val="3D3D3F"/>
                </a:solidFill>
                <a:cs typeface="Helvetica"/>
              </a:defRPr>
            </a:lvl4pPr>
            <a:lvl5pPr>
              <a:defRPr sz="1800">
                <a:solidFill>
                  <a:srgbClr val="3D3D3F"/>
                </a:solidFill>
                <a:cs typeface="Helvetica"/>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Espace réservé de la date 3"/>
          <p:cNvSpPr>
            <a:spLocks noGrp="1"/>
          </p:cNvSpPr>
          <p:nvPr>
            <p:ph type="dt" sz="half" idx="10"/>
          </p:nvPr>
        </p:nvSpPr>
        <p:spPr/>
        <p:txBody>
          <a:bodyPr/>
          <a:lstStyle>
            <a:lvl1pPr>
              <a:defRPr/>
            </a:lvl1pPr>
          </a:lstStyle>
          <a:p>
            <a:pPr>
              <a:defRPr/>
            </a:pPr>
            <a:r>
              <a:rPr lang="en-US" smtClean="0"/>
              <a:t>2013-05-03</a:t>
            </a:r>
            <a:endParaRPr lang="en-GB" dirty="0"/>
          </a:p>
        </p:txBody>
      </p:sp>
      <p:sp>
        <p:nvSpPr>
          <p:cNvPr id="8" name="Espace réservé du pied de page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pic>
        <p:nvPicPr>
          <p:cNvPr id="3" name="Image 6"/>
          <p:cNvPicPr>
            <a:picLocks noChangeAspect="1"/>
          </p:cNvPicPr>
          <p:nvPr/>
        </p:nvPicPr>
        <p:blipFill>
          <a:blip r:embed="rId2"/>
          <a:srcRect/>
          <a:stretch>
            <a:fillRect/>
          </a:stretch>
        </p:blipFill>
        <p:spPr bwMode="auto">
          <a:xfrm>
            <a:off x="8267700" y="6146800"/>
            <a:ext cx="419100" cy="419100"/>
          </a:xfrm>
          <a:prstGeom prst="rect">
            <a:avLst/>
          </a:prstGeom>
          <a:noFill/>
          <a:ln w="9525">
            <a:noFill/>
            <a:miter lim="800000"/>
            <a:headEnd/>
            <a:tailEnd/>
          </a:ln>
        </p:spPr>
      </p:pic>
      <p:sp>
        <p:nvSpPr>
          <p:cNvPr id="6" name="Titre 1"/>
          <p:cNvSpPr>
            <a:spLocks noGrp="1"/>
          </p:cNvSpPr>
          <p:nvPr>
            <p:ph type="title"/>
          </p:nvPr>
        </p:nvSpPr>
        <p:spPr>
          <a:xfrm>
            <a:off x="457200" y="274638"/>
            <a:ext cx="8229600" cy="1143000"/>
          </a:xfrm>
          <a:prstGeom prst="rect">
            <a:avLst/>
          </a:prstGeom>
        </p:spPr>
        <p:txBody>
          <a:bodyPr lIns="0" tIns="0" rIns="0" bIns="0" anchor="t" anchorCtr="0">
            <a:normAutofit/>
          </a:bodyPr>
          <a:lstStyle>
            <a:lvl1pPr algn="l">
              <a:lnSpc>
                <a:spcPts val="3400"/>
              </a:lnSpc>
              <a:defRPr sz="3600" b="1" i="0">
                <a:solidFill>
                  <a:srgbClr val="FFFFFF"/>
                </a:solidFill>
                <a:latin typeface="Helvetica"/>
              </a:defRPr>
            </a:lvl1pPr>
          </a:lstStyle>
          <a:p>
            <a:r>
              <a:rPr lang="en-US" smtClean="0"/>
              <a:t>Click to edit Master title style</a:t>
            </a:r>
            <a:endParaRPr lang="en-GB" dirty="0"/>
          </a:p>
        </p:txBody>
      </p:sp>
      <p:sp>
        <p:nvSpPr>
          <p:cNvPr id="4" name="Espace réservé de la date 3"/>
          <p:cNvSpPr>
            <a:spLocks noGrp="1"/>
          </p:cNvSpPr>
          <p:nvPr>
            <p:ph type="dt" sz="half" idx="10"/>
          </p:nvPr>
        </p:nvSpPr>
        <p:spPr/>
        <p:txBody>
          <a:bodyPr/>
          <a:lstStyle>
            <a:lvl1pPr>
              <a:defRPr sz="1100" b="0" i="0" baseline="0">
                <a:solidFill>
                  <a:srgbClr val="868789"/>
                </a:solidFill>
                <a:latin typeface="Helvetica"/>
              </a:defRPr>
            </a:lvl1pPr>
          </a:lstStyle>
          <a:p>
            <a:pPr>
              <a:defRPr/>
            </a:pPr>
            <a:r>
              <a:rPr lang="en-US" smtClean="0"/>
              <a:t>2013-05-03</a:t>
            </a:r>
            <a:endParaRPr lang="en-GB"/>
          </a:p>
        </p:txBody>
      </p:sp>
      <p:sp>
        <p:nvSpPr>
          <p:cNvPr id="5" name="Espace réservé du pied de page 4"/>
          <p:cNvSpPr>
            <a:spLocks noGrp="1"/>
          </p:cNvSpPr>
          <p:nvPr>
            <p:ph type="ftr" sz="quarter" idx="11"/>
          </p:nvPr>
        </p:nvSpPr>
        <p:spPr/>
        <p:txBody>
          <a:bodyPr/>
          <a:lstStyle>
            <a:lvl1pPr algn="l">
              <a:defRPr sz="1100" baseline="0">
                <a:solidFill>
                  <a:srgbClr val="868789"/>
                </a:solidFill>
                <a:latin typeface="Helvetica"/>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6" descr="back_iso_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Image 7"/>
          <p:cNvPicPr>
            <a:picLocks noChangeAspect="1"/>
          </p:cNvPicPr>
          <p:nvPr/>
        </p:nvPicPr>
        <p:blipFill>
          <a:blip r:embed="rId3"/>
          <a:srcRect/>
          <a:stretch>
            <a:fillRect/>
          </a:stretch>
        </p:blipFill>
        <p:spPr bwMode="auto">
          <a:xfrm>
            <a:off x="8267700" y="6146800"/>
            <a:ext cx="419100" cy="419100"/>
          </a:xfrm>
          <a:prstGeom prst="rect">
            <a:avLst/>
          </a:prstGeom>
          <a:noFill/>
          <a:ln w="9525">
            <a:noFill/>
            <a:miter lim="800000"/>
            <a:headEnd/>
            <a:tailEnd/>
          </a:ln>
        </p:spPr>
      </p:pic>
      <p:sp>
        <p:nvSpPr>
          <p:cNvPr id="4" name="Rectangle 12"/>
          <p:cNvSpPr>
            <a:spLocks noChangeArrowheads="1"/>
          </p:cNvSpPr>
          <p:nvPr/>
        </p:nvSpPr>
        <p:spPr bwMode="auto">
          <a:xfrm>
            <a:off x="571500" y="2978150"/>
            <a:ext cx="3636963" cy="760413"/>
          </a:xfrm>
          <a:prstGeom prst="rect">
            <a:avLst/>
          </a:prstGeom>
          <a:noFill/>
          <a:ln>
            <a:noFill/>
          </a:ln>
          <a:extLst/>
        </p:spPr>
        <p:txBody>
          <a:bodyPr wrap="none" lIns="0" tIns="0" rIns="0" bIns="0">
            <a:spAutoFit/>
          </a:bodyPr>
          <a:lstStyle/>
          <a:p>
            <a:pPr>
              <a:lnSpc>
                <a:spcPts val="3000"/>
              </a:lnSpc>
              <a:defRPr/>
            </a:pPr>
            <a:r>
              <a:rPr lang="en-GB" sz="3600" b="1">
                <a:solidFill>
                  <a:schemeClr val="bg1"/>
                </a:solidFill>
                <a:latin typeface="Helvetica" pitchFamily="-84" charset="0"/>
                <a:ea typeface="MS PGothic" pitchFamily="34" charset="-128"/>
                <a:cs typeface="+mn-cs"/>
              </a:rPr>
              <a:t>Thank you</a:t>
            </a:r>
          </a:p>
          <a:p>
            <a:pPr>
              <a:lnSpc>
                <a:spcPts val="3000"/>
              </a:lnSpc>
              <a:defRPr/>
            </a:pPr>
            <a:r>
              <a:rPr lang="en-GB" sz="2100">
                <a:solidFill>
                  <a:schemeClr val="bg1"/>
                </a:solidFill>
                <a:latin typeface="Helvetica Light" pitchFamily="-84" charset="0"/>
                <a:ea typeface="MS PGothic" pitchFamily="34" charset="-128"/>
                <a:cs typeface="+mn-cs"/>
              </a:rPr>
              <a:t>Confidence has a nickname…</a:t>
            </a:r>
          </a:p>
        </p:txBody>
      </p:sp>
      <p:sp>
        <p:nvSpPr>
          <p:cNvPr id="5" name="Rectangle 13"/>
          <p:cNvSpPr>
            <a:spLocks noChangeArrowheads="1"/>
          </p:cNvSpPr>
          <p:nvPr/>
        </p:nvSpPr>
        <p:spPr bwMode="auto">
          <a:xfrm>
            <a:off x="7880350" y="3429000"/>
            <a:ext cx="704850" cy="276225"/>
          </a:xfrm>
          <a:prstGeom prst="rect">
            <a:avLst/>
          </a:prstGeom>
          <a:noFill/>
          <a:ln>
            <a:noFill/>
          </a:ln>
          <a:extLst/>
        </p:spPr>
        <p:txBody>
          <a:bodyPr wrap="none" lIns="0" tIns="0" rIns="0" bIns="0">
            <a:spAutoFit/>
          </a:bodyPr>
          <a:lstStyle/>
          <a:p>
            <a:pPr algn="r">
              <a:defRPr/>
            </a:pPr>
            <a:r>
              <a:rPr lang="en-GB">
                <a:solidFill>
                  <a:schemeClr val="bg1"/>
                </a:solidFill>
                <a:latin typeface="Helvetica Light" pitchFamily="-84" charset="0"/>
                <a:ea typeface="MS PGothic" pitchFamily="34" charset="-128"/>
                <a:cs typeface="+mn-cs"/>
              </a:rPr>
              <a:t>iso.org</a:t>
            </a:r>
            <a:endParaRPr lang="en-GB">
              <a:ea typeface="MS PGothic" pitchFamily="34" charset="-128"/>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a:prstGeom prst="rect">
            <a:avLst/>
          </a:prstGeom>
        </p:spPr>
        <p:txBody>
          <a:bodyPr anchor="b"/>
          <a:lstStyle>
            <a:lvl1pPr algn="l">
              <a:defRPr sz="1800" b="1">
                <a:solidFill>
                  <a:srgbClr val="3D3D3F"/>
                </a:solidFill>
                <a:latin typeface="Helvetica"/>
                <a:cs typeface="Helvetica"/>
              </a:defRPr>
            </a:lvl1pPr>
          </a:lstStyle>
          <a:p>
            <a:r>
              <a:rPr lang="en-US" smtClean="0"/>
              <a:t>Click to edit Master title style</a:t>
            </a:r>
            <a:endParaRPr lang="en-GB" dirty="0"/>
          </a:p>
        </p:txBody>
      </p:sp>
      <p:sp>
        <p:nvSpPr>
          <p:cNvPr id="3" name="Espace réservé du contenu 2"/>
          <p:cNvSpPr>
            <a:spLocks noGrp="1"/>
          </p:cNvSpPr>
          <p:nvPr>
            <p:ph idx="1"/>
          </p:nvPr>
        </p:nvSpPr>
        <p:spPr>
          <a:xfrm>
            <a:off x="3575050" y="273050"/>
            <a:ext cx="5111750" cy="5853113"/>
          </a:xfrm>
          <a:prstGeom prst="rect">
            <a:avLst/>
          </a:prstGeom>
        </p:spPr>
        <p:txBody>
          <a:bodyPr/>
          <a:lstStyle>
            <a:lvl1pPr>
              <a:defRPr sz="1800">
                <a:solidFill>
                  <a:srgbClr val="3D3D3F"/>
                </a:solidFill>
                <a:latin typeface="Helvetica"/>
                <a:cs typeface="Helvetica"/>
              </a:defRPr>
            </a:lvl1pPr>
            <a:lvl2pPr>
              <a:defRPr sz="1800">
                <a:solidFill>
                  <a:srgbClr val="3D3D3F"/>
                </a:solidFill>
                <a:latin typeface="Helvetica"/>
                <a:cs typeface="Helvetica"/>
              </a:defRPr>
            </a:lvl2pPr>
            <a:lvl3pPr>
              <a:defRPr sz="1800">
                <a:solidFill>
                  <a:srgbClr val="3D3D3F"/>
                </a:solidFill>
                <a:latin typeface="Helvetica"/>
                <a:cs typeface="Helvetica"/>
              </a:defRPr>
            </a:lvl3pPr>
            <a:lvl4pPr>
              <a:defRPr sz="1800">
                <a:solidFill>
                  <a:srgbClr val="3D3D3F"/>
                </a:solidFill>
                <a:latin typeface="Helvetica"/>
                <a:cs typeface="Helvetica"/>
              </a:defRPr>
            </a:lvl4pPr>
            <a:lvl5pPr>
              <a:defRPr sz="1800">
                <a:solidFill>
                  <a:srgbClr val="3D3D3F"/>
                </a:solidFill>
                <a:latin typeface="Helvetica"/>
                <a:cs typeface="Helvetica"/>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Espace réservé du texte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3D3D3F"/>
                </a:solidFill>
                <a:latin typeface="Helvetica"/>
                <a:cs typeface="Helvetic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r>
              <a:rPr lang="en-US" smtClean="0"/>
              <a:t>2013-05-03</a:t>
            </a:r>
            <a:endParaRPr lang="en-GB" dirty="0"/>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Espace réservé pour une imag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Espace réservé du texte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r>
              <a:rPr lang="en-US" smtClean="0"/>
              <a:t>2013-05-03</a:t>
            </a:r>
            <a:endParaRPr lang="en-GB" dirty="0"/>
          </a:p>
        </p:txBody>
      </p:sp>
      <p:sp>
        <p:nvSpPr>
          <p:cNvPr id="6" name="Espace réservé du pied de page 4"/>
          <p:cNvSpPr>
            <a:spLocks noGrp="1"/>
          </p:cNvSpPr>
          <p:nvPr>
            <p:ph type="ftr" sz="quarter" idx="11"/>
          </p:nvPr>
        </p:nvSpPr>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Image 14"/>
          <p:cNvPicPr>
            <a:picLocks noChangeAspect="1"/>
          </p:cNvPicPr>
          <p:nvPr/>
        </p:nvPicPr>
        <p:blipFill>
          <a:blip r:embed="rId13"/>
          <a:srcRect/>
          <a:stretch>
            <a:fillRect/>
          </a:stretch>
        </p:blipFill>
        <p:spPr bwMode="auto">
          <a:xfrm>
            <a:off x="1930400" y="5418138"/>
            <a:ext cx="5283200" cy="1447800"/>
          </a:xfrm>
          <a:prstGeom prst="rect">
            <a:avLst/>
          </a:prstGeom>
          <a:noFill/>
          <a:ln w="9525">
            <a:noFill/>
            <a:miter lim="800000"/>
            <a:headEnd/>
            <a:tailEnd/>
          </a:ln>
        </p:spPr>
      </p:pic>
      <p:pic>
        <p:nvPicPr>
          <p:cNvPr id="1027" name="Image 8"/>
          <p:cNvPicPr>
            <a:picLocks noChangeAspect="1"/>
          </p:cNvPicPr>
          <p:nvPr/>
        </p:nvPicPr>
        <p:blipFill>
          <a:blip r:embed="rId14"/>
          <a:srcRect/>
          <a:stretch>
            <a:fillRect/>
          </a:stretch>
        </p:blipFill>
        <p:spPr bwMode="auto">
          <a:xfrm>
            <a:off x="8267700" y="6146800"/>
            <a:ext cx="419100" cy="419100"/>
          </a:xfrm>
          <a:prstGeom prst="rect">
            <a:avLst/>
          </a:prstGeom>
          <a:noFill/>
          <a:ln w="9525">
            <a:noFill/>
            <a:miter lim="800000"/>
            <a:headEnd/>
            <a:tailEnd/>
          </a:ln>
        </p:spPr>
      </p:pic>
      <p:sp>
        <p:nvSpPr>
          <p:cNvPr id="10" name="Espace réservé de la date 3"/>
          <p:cNvSpPr>
            <a:spLocks noGrp="1"/>
          </p:cNvSpPr>
          <p:nvPr>
            <p:ph type="dt" sz="half" idx="2"/>
          </p:nvPr>
        </p:nvSpPr>
        <p:spPr>
          <a:xfrm>
            <a:off x="403225" y="6508750"/>
            <a:ext cx="5624513" cy="331788"/>
          </a:xfrm>
          <a:prstGeom prst="rect">
            <a:avLst/>
          </a:prstGeom>
        </p:spPr>
        <p:txBody>
          <a:bodyPr lIns="0" tIns="0" rIns="0" bIns="0" anchor="t" anchorCtr="0"/>
          <a:lstStyle>
            <a:lvl1pPr fontAlgn="auto">
              <a:spcBef>
                <a:spcPts val="0"/>
              </a:spcBef>
              <a:spcAft>
                <a:spcPts val="0"/>
              </a:spcAft>
              <a:defRPr sz="1100" b="0" i="0" baseline="0">
                <a:solidFill>
                  <a:srgbClr val="868789"/>
                </a:solidFill>
                <a:latin typeface="Helvetica"/>
                <a:ea typeface="+mn-ea"/>
                <a:cs typeface="+mn-cs"/>
              </a:defRPr>
            </a:lvl1pPr>
          </a:lstStyle>
          <a:p>
            <a:pPr>
              <a:defRPr/>
            </a:pPr>
            <a:r>
              <a:rPr lang="en-US" smtClean="0"/>
              <a:t>2013-05-03</a:t>
            </a:r>
            <a:endParaRPr lang="en-GB" dirty="0"/>
          </a:p>
        </p:txBody>
      </p:sp>
      <p:sp>
        <p:nvSpPr>
          <p:cNvPr id="11" name="Espace réservé du pied de page 4"/>
          <p:cNvSpPr>
            <a:spLocks noGrp="1"/>
          </p:cNvSpPr>
          <p:nvPr>
            <p:ph type="ftr" sz="quarter" idx="3"/>
          </p:nvPr>
        </p:nvSpPr>
        <p:spPr>
          <a:xfrm>
            <a:off x="403225" y="6157913"/>
            <a:ext cx="7864475" cy="365125"/>
          </a:xfrm>
          <a:prstGeom prst="rect">
            <a:avLst/>
          </a:prstGeom>
        </p:spPr>
        <p:txBody>
          <a:bodyPr lIns="0" tIns="0" rIns="0" bIns="0" anchor="t" anchorCtr="0"/>
          <a:lstStyle>
            <a:lvl1pPr algn="l" fontAlgn="auto">
              <a:spcBef>
                <a:spcPts val="0"/>
              </a:spcBef>
              <a:spcAft>
                <a:spcPts val="0"/>
              </a:spcAft>
              <a:defRPr sz="1100" baseline="0">
                <a:solidFill>
                  <a:srgbClr val="868789"/>
                </a:solidFill>
                <a:latin typeface="Helvetica"/>
                <a:ea typeface="+mn-ea"/>
                <a:cs typeface="+mn-cs"/>
              </a:defRPr>
            </a:lvl1pPr>
          </a:lstStyle>
          <a:p>
            <a:pPr>
              <a:defRPr/>
            </a:pPr>
            <a:endParaRPr lang="en-GB"/>
          </a:p>
        </p:txBody>
      </p:sp>
      <p:sp>
        <p:nvSpPr>
          <p:cNvPr id="12" name="Espace réservé du numéro de diapositive 6"/>
          <p:cNvSpPr txBox="1">
            <a:spLocks/>
          </p:cNvSpPr>
          <p:nvPr/>
        </p:nvSpPr>
        <p:spPr>
          <a:xfrm>
            <a:off x="407988" y="6326188"/>
            <a:ext cx="2133600" cy="365125"/>
          </a:xfrm>
          <a:prstGeom prst="rect">
            <a:avLst/>
          </a:prstGeom>
        </p:spPr>
        <p:txBody>
          <a:bodyPr lIns="0" tIns="0" rIns="0" bIns="0"/>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defRPr/>
            </a:pPr>
            <a:r>
              <a:rPr lang="en-GB" sz="1100">
                <a:solidFill>
                  <a:srgbClr val="868789"/>
                </a:solidFill>
                <a:latin typeface="Helvetica" pitchFamily="-84" charset="0"/>
                <a:cs typeface="+mn-cs"/>
              </a:rPr>
              <a:t>Page </a:t>
            </a:r>
            <a:fld id="{F2157612-FCA1-4C6E-AB2B-8550C9C2FFE3}" type="slidenum">
              <a:rPr lang="en-GB" sz="1100">
                <a:solidFill>
                  <a:srgbClr val="868789"/>
                </a:solidFill>
                <a:latin typeface="Helvetica" pitchFamily="-84" charset="0"/>
                <a:cs typeface="+mn-cs"/>
              </a:rPr>
              <a:pPr>
                <a:defRPr/>
              </a:pPr>
              <a:t>‹#›</a:t>
            </a:fld>
            <a:endParaRPr lang="en-GB" sz="1100">
              <a:solidFill>
                <a:srgbClr val="868789"/>
              </a:solidFill>
              <a:latin typeface="Helvetica" pitchFamily="-84" charset="0"/>
              <a:cs typeface="+mn-cs"/>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9" r:id="rId3"/>
    <p:sldLayoutId id="2147483662" r:id="rId4"/>
    <p:sldLayoutId id="2147483658" r:id="rId5"/>
    <p:sldLayoutId id="2147483663" r:id="rId6"/>
    <p:sldLayoutId id="2147483664" r:id="rId7"/>
    <p:sldLayoutId id="2147483657" r:id="rId8"/>
    <p:sldLayoutId id="2147483656" r:id="rId9"/>
    <p:sldLayoutId id="2147483655" r:id="rId10"/>
    <p:sldLayoutId id="2147483654"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4" charset="-128"/>
          <a:cs typeface="ＭＳ Ｐゴシック"/>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a:defRPr>
      </a:lvl5pPr>
      <a:lvl6pPr marL="4572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4" charset="-128"/>
          <a:cs typeface="ＭＳ Ｐゴシック"/>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4" charset="-128"/>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4" charset="-128"/>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Marcus.Schmid@voith.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bwMode="auto">
          <a:xfrm>
            <a:off x="403225" y="3757613"/>
            <a:ext cx="8283575" cy="1004887"/>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mtClean="0">
                <a:ea typeface="ＭＳ Ｐゴシック"/>
              </a:rPr>
              <a:t>ISO/IEC 17020:2012 </a:t>
            </a:r>
            <a:br>
              <a:rPr lang="en-GB" smtClean="0">
                <a:ea typeface="ＭＳ Ｐゴシック"/>
              </a:rPr>
            </a:br>
            <a:r>
              <a:rPr lang="en-US" sz="2000" smtClean="0">
                <a:ea typeface="ＭＳ Ｐゴシック"/>
              </a:rPr>
              <a:t>Conformity assessment – Requirements for the operation of various types of bodies performing inspection</a:t>
            </a:r>
            <a:endParaRPr lang="en-GB" smtClean="0">
              <a:latin typeface="Helvetica" pitchFamily="34" charset="0"/>
              <a:ea typeface="ＭＳ Ｐゴシック"/>
            </a:endParaRPr>
          </a:p>
        </p:txBody>
      </p:sp>
      <p:sp>
        <p:nvSpPr>
          <p:cNvPr id="15362" name="Sous-titre 2"/>
          <p:cNvSpPr>
            <a:spLocks noGrp="1"/>
          </p:cNvSpPr>
          <p:nvPr>
            <p:ph type="subTitle" idx="1"/>
          </p:nvPr>
        </p:nvSpPr>
        <p:spPr bwMode="auto">
          <a:xfrm>
            <a:off x="407988" y="4678363"/>
            <a:ext cx="8278812" cy="1196975"/>
          </a:xfrm>
          <a:noFill/>
          <a:ln>
            <a:miter lim="800000"/>
            <a:headEnd/>
            <a:tailEnd/>
          </a:ln>
        </p:spPr>
        <p:txBody>
          <a:bodyPr vert="horz" wrap="square" numCol="1" anchor="t" anchorCtr="0" compatLnSpc="1">
            <a:prstTxWarp prst="textNoShape">
              <a:avLst/>
            </a:prstTxWarp>
          </a:bodyPr>
          <a:lstStyle/>
          <a:p>
            <a:pPr eaLnBrk="1" hangingPunct="1"/>
            <a:endParaRPr lang="en-GB" smtClean="0">
              <a:ea typeface="Helvetica Light"/>
            </a:endParaRPr>
          </a:p>
          <a:p>
            <a:pPr eaLnBrk="1" hangingPunct="1"/>
            <a:endParaRPr lang="en-GB" smtClean="0">
              <a:ea typeface="Helvetica Light"/>
            </a:endParaRPr>
          </a:p>
          <a:p>
            <a:pPr eaLnBrk="1" hangingPunct="1"/>
            <a:r>
              <a:rPr lang="en-GB" smtClean="0">
                <a:ea typeface="Helvetica Light"/>
              </a:rPr>
              <a:t>Presentation on the new standard</a:t>
            </a:r>
          </a:p>
        </p:txBody>
      </p:sp>
      <p:sp>
        <p:nvSpPr>
          <p:cNvPr id="15363" name="Espace réservé de la date 3"/>
          <p:cNvSpPr>
            <a:spLocks noGrp="1"/>
          </p:cNvSpPr>
          <p:nvPr>
            <p:ph type="dt" sz="quarter" idx="10"/>
          </p:nvPr>
        </p:nvSpPr>
        <p:spPr bwMode="auto">
          <a:noFill/>
          <a:ln>
            <a:miter lim="800000"/>
            <a:headEnd/>
            <a:tailEnd/>
          </a:ln>
        </p:spPr>
        <p:txBody>
          <a:bodyPr vert="horz" wrap="square" numCol="1" compatLnSpc="1">
            <a:prstTxWarp prst="textNoShape">
              <a:avLst/>
            </a:prstTxWarp>
          </a:bodyPr>
          <a:lstStyle/>
          <a:p>
            <a:pPr fontAlgn="base">
              <a:spcBef>
                <a:spcPct val="0"/>
              </a:spcBef>
              <a:spcAft>
                <a:spcPct val="0"/>
              </a:spcAft>
            </a:pPr>
            <a:r>
              <a:rPr lang="en-US" smtClean="0">
                <a:latin typeface="Helvetica" pitchFamily="34" charset="0"/>
                <a:ea typeface="ＭＳ Ｐゴシック"/>
                <a:cs typeface="ＭＳ Ｐゴシック"/>
              </a:rPr>
              <a:t>2013-05-03</a:t>
            </a:r>
            <a:endParaRPr lang="en-GB" dirty="0" smtClean="0">
              <a:latin typeface="Helvetica" pitchFamily="34" charset="0"/>
              <a:ea typeface="ＭＳ Ｐゴシック"/>
              <a:cs typeface="ＭＳ Ｐゴシック"/>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z="3600" dirty="0">
                <a:solidFill>
                  <a:schemeClr val="accent1">
                    <a:lumMod val="75000"/>
                  </a:schemeClr>
                </a:solidFill>
                <a:latin typeface="Helvetica" pitchFamily="34" charset="0"/>
                <a:ea typeface="ＭＳ Ｐゴシック"/>
              </a:rPr>
              <a:t>History of ISO/IEC 17020 (2)</a:t>
            </a:r>
          </a:p>
        </p:txBody>
      </p:sp>
      <p:sp>
        <p:nvSpPr>
          <p:cNvPr id="23554"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a:lnSpc>
                <a:spcPct val="80000"/>
              </a:lnSpc>
              <a:buFont typeface="Arial" charset="0"/>
              <a:buNone/>
            </a:pPr>
            <a:endParaRPr lang="en-GB" sz="2400" b="1" dirty="0" smtClean="0">
              <a:ea typeface="ＭＳ Ｐゴシック"/>
            </a:endParaRPr>
          </a:p>
          <a:p>
            <a:pPr lvl="1">
              <a:lnSpc>
                <a:spcPct val="80000"/>
              </a:lnSpc>
              <a:buFont typeface="Arial" charset="0"/>
              <a:buNone/>
            </a:pPr>
            <a:r>
              <a:rPr lang="en-GB" sz="2000" b="1" dirty="0" smtClean="0">
                <a:ea typeface="ＭＳ Ｐゴシック"/>
              </a:rPr>
              <a:t> </a:t>
            </a:r>
          </a:p>
          <a:p>
            <a:pPr lvl="1">
              <a:lnSpc>
                <a:spcPct val="80000"/>
              </a:lnSpc>
              <a:spcAft>
                <a:spcPts val="1200"/>
              </a:spcAft>
              <a:buFont typeface="Arial" charset="0"/>
              <a:buNone/>
            </a:pPr>
            <a:r>
              <a:rPr lang="en-GB" sz="2000" b="1" u="sng" dirty="0" smtClean="0">
                <a:ea typeface="ＭＳ Ｐゴシック"/>
              </a:rPr>
              <a:t>Stage	Revision	        Ballot	       Result 	     Comments</a:t>
            </a:r>
          </a:p>
          <a:p>
            <a:pPr lvl="1">
              <a:lnSpc>
                <a:spcPct val="80000"/>
              </a:lnSpc>
              <a:spcAft>
                <a:spcPts val="600"/>
              </a:spcAft>
              <a:buFont typeface="Arial" charset="0"/>
              <a:buNone/>
            </a:pPr>
            <a:r>
              <a:rPr lang="en-GB" sz="2000" b="1" dirty="0" smtClean="0">
                <a:ea typeface="ＭＳ Ｐゴシック"/>
              </a:rPr>
              <a:t>WD1:	</a:t>
            </a:r>
            <a:r>
              <a:rPr lang="en-GB" sz="2000" dirty="0" smtClean="0">
                <a:ea typeface="ＭＳ Ｐゴシック"/>
              </a:rPr>
              <a:t>2009-06-03	-	-		                       444</a:t>
            </a:r>
          </a:p>
          <a:p>
            <a:pPr lvl="1">
              <a:lnSpc>
                <a:spcPct val="80000"/>
              </a:lnSpc>
              <a:spcAft>
                <a:spcPts val="600"/>
              </a:spcAft>
              <a:buFont typeface="Arial" charset="0"/>
              <a:buNone/>
            </a:pPr>
            <a:r>
              <a:rPr lang="en-GB" sz="2000" b="1" dirty="0" smtClean="0">
                <a:ea typeface="ＭＳ Ｐゴシック"/>
              </a:rPr>
              <a:t>WD2:	</a:t>
            </a:r>
            <a:r>
              <a:rPr lang="en-GB" sz="2000" dirty="0" smtClean="0">
                <a:ea typeface="ＭＳ Ｐゴシック"/>
              </a:rPr>
              <a:t>2010-03-01	-	-		                        316</a:t>
            </a:r>
          </a:p>
          <a:p>
            <a:pPr lvl="1">
              <a:lnSpc>
                <a:spcPct val="80000"/>
              </a:lnSpc>
              <a:spcAft>
                <a:spcPts val="600"/>
              </a:spcAft>
              <a:buFont typeface="Arial" charset="0"/>
              <a:buNone/>
            </a:pPr>
            <a:r>
              <a:rPr lang="en-GB" sz="2000" b="1" dirty="0" smtClean="0">
                <a:ea typeface="ＭＳ Ｐゴシック"/>
              </a:rPr>
              <a:t>CD:	        </a:t>
            </a:r>
            <a:r>
              <a:rPr lang="en-GB" sz="2000" dirty="0" smtClean="0">
                <a:ea typeface="ＭＳ Ｐゴシック"/>
              </a:rPr>
              <a:t>2010-05-17	2010-08-27 	  </a:t>
            </a:r>
            <a:r>
              <a:rPr lang="en-GB" sz="2000" b="1" dirty="0" smtClean="0">
                <a:ea typeface="ＭＳ Ｐゴシック"/>
              </a:rPr>
              <a:t>81 %</a:t>
            </a:r>
            <a:r>
              <a:rPr lang="en-GB" sz="2000" dirty="0" smtClean="0">
                <a:ea typeface="ＭＳ Ｐゴシック"/>
              </a:rPr>
              <a:t>		764</a:t>
            </a:r>
            <a:r>
              <a:rPr lang="en-GB" sz="2000" b="1" dirty="0" smtClean="0">
                <a:ea typeface="ＭＳ Ｐゴシック"/>
              </a:rPr>
              <a:t>	</a:t>
            </a:r>
          </a:p>
          <a:p>
            <a:pPr lvl="1">
              <a:lnSpc>
                <a:spcPct val="80000"/>
              </a:lnSpc>
              <a:spcAft>
                <a:spcPts val="600"/>
              </a:spcAft>
              <a:buFont typeface="Arial" charset="0"/>
              <a:buNone/>
            </a:pPr>
            <a:r>
              <a:rPr lang="en-GB" sz="2000" b="1" dirty="0" smtClean="0">
                <a:ea typeface="ＭＳ Ｐゴシック"/>
              </a:rPr>
              <a:t>DIS:	        </a:t>
            </a:r>
            <a:r>
              <a:rPr lang="en-GB" sz="2000" dirty="0" smtClean="0">
                <a:ea typeface="ＭＳ Ｐゴシック"/>
              </a:rPr>
              <a:t>2011-01-13	2011-06-13 	  </a:t>
            </a:r>
            <a:r>
              <a:rPr lang="en-GB" sz="2000" b="1" dirty="0" smtClean="0">
                <a:ea typeface="ＭＳ Ｐゴシック"/>
              </a:rPr>
              <a:t>81 %</a:t>
            </a:r>
            <a:r>
              <a:rPr lang="en-GB" sz="2000" dirty="0" smtClean="0">
                <a:ea typeface="ＭＳ Ｐゴシック"/>
              </a:rPr>
              <a:t>		539</a:t>
            </a:r>
          </a:p>
          <a:p>
            <a:pPr lvl="1">
              <a:lnSpc>
                <a:spcPct val="80000"/>
              </a:lnSpc>
              <a:spcAft>
                <a:spcPts val="600"/>
              </a:spcAft>
              <a:buFont typeface="Arial" charset="0"/>
              <a:buNone/>
            </a:pPr>
            <a:r>
              <a:rPr lang="en-GB" sz="2000" b="1" dirty="0" smtClean="0">
                <a:ea typeface="ＭＳ Ｐゴシック"/>
              </a:rPr>
              <a:t>FDIS:	</a:t>
            </a:r>
            <a:r>
              <a:rPr lang="en-GB" sz="2000" dirty="0" smtClean="0">
                <a:ea typeface="ＭＳ Ｐゴシック"/>
              </a:rPr>
              <a:t>2011-09-21	2012-01-17	  </a:t>
            </a:r>
            <a:r>
              <a:rPr lang="en-GB" sz="2000" b="1" dirty="0" smtClean="0">
                <a:ea typeface="ＭＳ Ｐゴシック"/>
              </a:rPr>
              <a:t>92 %</a:t>
            </a:r>
            <a:r>
              <a:rPr lang="en-GB" sz="2000" dirty="0" smtClean="0">
                <a:ea typeface="ＭＳ Ｐゴシック"/>
              </a:rPr>
              <a:t>	  	  63</a:t>
            </a:r>
          </a:p>
          <a:p>
            <a:pPr lvl="1">
              <a:lnSpc>
                <a:spcPct val="80000"/>
              </a:lnSpc>
              <a:spcAft>
                <a:spcPts val="600"/>
              </a:spcAft>
              <a:buFont typeface="Arial" charset="0"/>
              <a:buNone/>
            </a:pPr>
            <a:endParaRPr lang="en-GB" sz="2000" b="1" dirty="0" smtClean="0">
              <a:solidFill>
                <a:srgbClr val="18619E"/>
              </a:solidFill>
              <a:ea typeface="ＭＳ Ｐゴシック"/>
            </a:endParaRPr>
          </a:p>
          <a:p>
            <a:pPr lvl="1">
              <a:lnSpc>
                <a:spcPct val="80000"/>
              </a:lnSpc>
              <a:spcAft>
                <a:spcPts val="600"/>
              </a:spcAft>
              <a:buNone/>
            </a:pPr>
            <a:r>
              <a:rPr lang="en-GB" sz="2000" b="1" dirty="0">
                <a:solidFill>
                  <a:srgbClr val="18619E"/>
                </a:solidFill>
                <a:ea typeface="ＭＳ Ｐゴシック"/>
              </a:rPr>
              <a:t>Publication</a:t>
            </a:r>
            <a:r>
              <a:rPr lang="en-GB" sz="2000" b="1" dirty="0">
                <a:ea typeface="ＭＳ Ｐゴシック"/>
              </a:rPr>
              <a:t> </a:t>
            </a:r>
            <a:r>
              <a:rPr lang="en-GB" sz="2000" b="1" dirty="0" smtClean="0">
                <a:solidFill>
                  <a:srgbClr val="18619E"/>
                </a:solidFill>
                <a:ea typeface="ＭＳ Ｐゴシック"/>
              </a:rPr>
              <a:t>: 2012-03-01</a:t>
            </a:r>
            <a:r>
              <a:rPr lang="en-GB" sz="2000" b="1" dirty="0" smtClean="0">
                <a:ea typeface="ＭＳ Ｐゴシック"/>
              </a:rPr>
              <a:t> </a:t>
            </a:r>
            <a:r>
              <a:rPr lang="en-GB" sz="2000" dirty="0" smtClean="0">
                <a:ea typeface="ＭＳ Ｐゴシック"/>
              </a:rPr>
              <a:t>(</a:t>
            </a:r>
            <a:r>
              <a:rPr lang="en-GB" sz="2000" dirty="0" err="1" smtClean="0">
                <a:ea typeface="ＭＳ Ｐゴシック"/>
              </a:rPr>
              <a:t>english</a:t>
            </a:r>
            <a:r>
              <a:rPr lang="en-GB" sz="2000" dirty="0" smtClean="0">
                <a:ea typeface="ＭＳ Ｐゴシック"/>
              </a:rPr>
              <a:t> and </a:t>
            </a:r>
            <a:r>
              <a:rPr lang="en-GB" sz="2000" dirty="0" err="1" smtClean="0">
                <a:ea typeface="ＭＳ Ｐゴシック"/>
              </a:rPr>
              <a:t>french</a:t>
            </a:r>
            <a:r>
              <a:rPr lang="en-GB" sz="2000" dirty="0" smtClean="0">
                <a:ea typeface="ＭＳ Ｐゴシック"/>
              </a:rPr>
              <a:t>) </a:t>
            </a:r>
            <a:r>
              <a:rPr lang="en-GB" sz="2000" b="1" dirty="0" smtClean="0">
                <a:ea typeface="ＭＳ Ｐゴシック"/>
              </a:rPr>
              <a:t>	</a:t>
            </a:r>
          </a:p>
          <a:p>
            <a:pPr lvl="1">
              <a:lnSpc>
                <a:spcPct val="80000"/>
              </a:lnSpc>
              <a:spcAft>
                <a:spcPts val="600"/>
              </a:spcAft>
              <a:buFont typeface="Arial" charset="0"/>
              <a:buNone/>
            </a:pPr>
            <a:r>
              <a:rPr lang="en-GB" sz="2000" b="1" dirty="0" smtClean="0">
                <a:ea typeface="ＭＳ Ｐゴシック"/>
              </a:rPr>
              <a:t>				2012-07-01 </a:t>
            </a:r>
            <a:r>
              <a:rPr lang="en-GB" sz="2000" b="1" dirty="0" smtClean="0">
                <a:ea typeface="ＭＳ Ｐゴシック"/>
              </a:rPr>
              <a:t>	DIN EN ISO/IEC   </a:t>
            </a:r>
            <a:r>
              <a:rPr lang="en-GB" sz="2000" dirty="0" smtClean="0">
                <a:ea typeface="ＭＳ Ｐゴシック"/>
              </a:rPr>
              <a:t>(</a:t>
            </a:r>
            <a:r>
              <a:rPr lang="en-GB" sz="2000" dirty="0" err="1" smtClean="0">
                <a:ea typeface="ＭＳ Ｐゴシック"/>
              </a:rPr>
              <a:t>german</a:t>
            </a:r>
            <a:r>
              <a:rPr lang="en-GB" sz="2000" dirty="0" smtClean="0">
                <a:ea typeface="ＭＳ Ｐゴシック"/>
              </a:rPr>
              <a:t> version)</a:t>
            </a:r>
            <a:r>
              <a:rPr lang="en-GB" sz="2000" b="1" dirty="0" smtClean="0">
                <a:ea typeface="ＭＳ Ｐゴシック"/>
              </a:rPr>
              <a:t>				</a:t>
            </a:r>
          </a:p>
          <a:p>
            <a:pPr lvl="1">
              <a:lnSpc>
                <a:spcPct val="80000"/>
              </a:lnSpc>
              <a:buFont typeface="Arial" charset="0"/>
              <a:buNone/>
            </a:pPr>
            <a:endParaRPr lang="en-GB" sz="2000" b="1" dirty="0" smtClean="0">
              <a:ea typeface="ＭＳ Ｐゴシック"/>
            </a:endParaRPr>
          </a:p>
          <a:p>
            <a:pPr>
              <a:lnSpc>
                <a:spcPct val="80000"/>
              </a:lnSpc>
            </a:pPr>
            <a:endParaRPr lang="de-DE" sz="1800" dirty="0" smtClean="0">
              <a:ea typeface="ＭＳ Ｐゴシック"/>
            </a:endParaRPr>
          </a:p>
        </p:txBody>
      </p:sp>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z="3600" dirty="0">
                <a:solidFill>
                  <a:schemeClr val="accent1">
                    <a:lumMod val="75000"/>
                  </a:schemeClr>
                </a:solidFill>
                <a:latin typeface="Helvetica" pitchFamily="34" charset="0"/>
                <a:ea typeface="ＭＳ Ｐゴシック"/>
              </a:rPr>
              <a:t>Transition period of ISO/IEC 17020:2012 </a:t>
            </a:r>
          </a:p>
        </p:txBody>
      </p:sp>
      <p:graphicFrame>
        <p:nvGraphicFramePr>
          <p:cNvPr id="2" name="Diagram 1"/>
          <p:cNvGraphicFramePr/>
          <p:nvPr>
            <p:extLst>
              <p:ext uri="{D42A27DB-BD31-4B8C-83A1-F6EECF244321}">
                <p14:modId xmlns:p14="http://schemas.microsoft.com/office/powerpoint/2010/main" val="244781986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US" sz="3600" dirty="0">
                <a:solidFill>
                  <a:schemeClr val="accent1">
                    <a:lumMod val="75000"/>
                  </a:schemeClr>
                </a:solidFill>
                <a:latin typeface="Helvetica" pitchFamily="34" charset="0"/>
                <a:ea typeface="ＭＳ Ｐゴシック"/>
              </a:rPr>
              <a:t>ISO/IEC 17020 / WG 31 - Maintenance Group</a:t>
            </a:r>
            <a:endParaRPr lang="de-DE" sz="3600" dirty="0">
              <a:solidFill>
                <a:schemeClr val="accent1">
                  <a:lumMod val="75000"/>
                </a:schemeClr>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11657731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bwMode="auto">
          <a:xfrm>
            <a:off x="457200" y="283516"/>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Aim of the </a:t>
            </a:r>
            <a:r>
              <a:rPr lang="en-GB" sz="3600" dirty="0" smtClean="0">
                <a:solidFill>
                  <a:schemeClr val="accent1">
                    <a:lumMod val="75000"/>
                  </a:schemeClr>
                </a:solidFill>
                <a:latin typeface="Helvetica" pitchFamily="34" charset="0"/>
                <a:ea typeface="ＭＳ Ｐゴシック"/>
              </a:rPr>
              <a:t>revision</a:t>
            </a:r>
            <a:br>
              <a:rPr lang="en-GB" sz="3600" dirty="0" smtClean="0">
                <a:solidFill>
                  <a:schemeClr val="accent1">
                    <a:lumMod val="75000"/>
                  </a:schemeClr>
                </a:solidFill>
                <a:latin typeface="Helvetica" pitchFamily="34" charset="0"/>
                <a:ea typeface="ＭＳ Ｐゴシック"/>
              </a:rPr>
            </a:br>
            <a:r>
              <a:rPr lang="en-US" sz="2400" dirty="0">
                <a:solidFill>
                  <a:schemeClr val="accent1">
                    <a:lumMod val="75000"/>
                  </a:schemeClr>
                </a:solidFill>
                <a:latin typeface="Helvetica" pitchFamily="34" charset="0"/>
                <a:ea typeface="ＭＳ Ｐゴシック"/>
              </a:rPr>
              <a:t>I</a:t>
            </a:r>
            <a:r>
              <a:rPr lang="en-US" sz="2400" dirty="0" smtClean="0">
                <a:solidFill>
                  <a:schemeClr val="accent1">
                    <a:lumMod val="75000"/>
                  </a:schemeClr>
                </a:solidFill>
                <a:latin typeface="Helvetica" pitchFamily="34" charset="0"/>
                <a:ea typeface="ＭＳ Ｐゴシック"/>
              </a:rPr>
              <a:t>nitiated </a:t>
            </a:r>
            <a:r>
              <a:rPr lang="en-US" sz="2400" dirty="0">
                <a:solidFill>
                  <a:schemeClr val="accent1">
                    <a:lumMod val="75000"/>
                  </a:schemeClr>
                </a:solidFill>
                <a:latin typeface="Helvetica" pitchFamily="34" charset="0"/>
                <a:ea typeface="ＭＳ Ｐゴシック"/>
              </a:rPr>
              <a:t>by the result of the systematic review 2008</a:t>
            </a:r>
            <a:endParaRPr lang="de-DE" sz="2400" dirty="0">
              <a:solidFill>
                <a:schemeClr val="accent1">
                  <a:lumMod val="75000"/>
                </a:schemeClr>
              </a:solidFill>
              <a:latin typeface="Helvetica" pitchFamily="34" charset="0"/>
              <a:ea typeface="ＭＳ Ｐゴシック"/>
            </a:endParaRPr>
          </a:p>
        </p:txBody>
      </p:sp>
      <p:graphicFrame>
        <p:nvGraphicFramePr>
          <p:cNvPr id="4" name="Diagram 3"/>
          <p:cNvGraphicFramePr/>
          <p:nvPr>
            <p:extLst>
              <p:ext uri="{D42A27DB-BD31-4B8C-83A1-F6EECF244321}">
                <p14:modId xmlns:p14="http://schemas.microsoft.com/office/powerpoint/2010/main" val="7907583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a:t>
            </a:r>
            <a:r>
              <a:rPr lang="de-DE" sz="3600" dirty="0">
                <a:solidFill>
                  <a:schemeClr val="accent1">
                    <a:lumMod val="75000"/>
                  </a:schemeClr>
                </a:solidFill>
                <a:latin typeface="Helvetica" pitchFamily="34" charset="0"/>
                <a:ea typeface="ＭＳ Ｐゴシック"/>
              </a:rPr>
              <a:t> </a:t>
            </a:r>
            <a:r>
              <a:rPr lang="de-DE" sz="3200" dirty="0" smtClean="0">
                <a:solidFill>
                  <a:srgbClr val="09346A"/>
                </a:solidFill>
                <a:latin typeface="Helvetica" pitchFamily="34" charset="0"/>
                <a:ea typeface="ＭＳ Ｐゴシック"/>
              </a:rPr>
              <a:t/>
            </a:r>
            <a:br>
              <a:rPr lang="de-DE" sz="3200" dirty="0" smtClean="0">
                <a:solidFill>
                  <a:srgbClr val="09346A"/>
                </a:solidFill>
                <a:latin typeface="Helvetica" pitchFamily="34" charset="0"/>
                <a:ea typeface="ＭＳ Ｐゴシック"/>
              </a:rPr>
            </a:br>
            <a:r>
              <a:rPr lang="en-GB" sz="2400" dirty="0" smtClean="0">
                <a:solidFill>
                  <a:srgbClr val="09346A"/>
                </a:solidFill>
                <a:latin typeface="Helvetica" pitchFamily="34" charset="0"/>
                <a:ea typeface="ＭＳ Ｐゴシック"/>
              </a:rPr>
              <a:t>Content</a:t>
            </a:r>
            <a:endParaRPr lang="de-DE" sz="2400" dirty="0" smtClean="0">
              <a:solidFill>
                <a:srgbClr val="09346A"/>
              </a:solidFill>
              <a:latin typeface="Helvetica" pitchFamily="34" charset="0"/>
              <a:ea typeface="ＭＳ Ｐゴシック"/>
            </a:endParaRPr>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2400" dirty="0" smtClean="0">
                <a:solidFill>
                  <a:srgbClr val="09346A"/>
                </a:solidFill>
                <a:latin typeface="Helvetica" pitchFamily="34" charset="0"/>
                <a:ea typeface="ＭＳ Ｐゴシック"/>
              </a:rPr>
              <a:t>Obligatory requirements of ISO/PAS</a:t>
            </a:r>
            <a:endParaRPr lang="de-DE" sz="2400" dirty="0" smtClean="0">
              <a:solidFill>
                <a:srgbClr val="09346A"/>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276689384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2800" dirty="0" smtClean="0">
                <a:solidFill>
                  <a:srgbClr val="09346A"/>
                </a:solidFill>
                <a:latin typeface="Helvetica" pitchFamily="34" charset="0"/>
                <a:ea typeface="ＭＳ Ｐゴシック"/>
              </a:rPr>
              <a:t>Impartiality and independence (1)</a:t>
            </a:r>
            <a:endParaRPr lang="de-DE" sz="2800" dirty="0" smtClean="0">
              <a:solidFill>
                <a:srgbClr val="09346A"/>
              </a:solidFill>
              <a:latin typeface="Helvetica" pitchFamily="34" charset="0"/>
              <a:ea typeface="ＭＳ Ｐゴシック"/>
            </a:endParaRPr>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2800" dirty="0" smtClean="0">
                <a:solidFill>
                  <a:srgbClr val="09346A"/>
                </a:solidFill>
                <a:latin typeface="Helvetica" pitchFamily="34" charset="0"/>
                <a:ea typeface="ＭＳ Ｐゴシック"/>
              </a:rPr>
              <a:t>Impartiality and independence (2)</a:t>
            </a:r>
            <a:endParaRPr lang="de-DE" sz="2800" dirty="0" smtClean="0">
              <a:solidFill>
                <a:srgbClr val="09346A"/>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331666802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2800" dirty="0" smtClean="0">
                <a:solidFill>
                  <a:srgbClr val="09346A"/>
                </a:solidFill>
                <a:latin typeface="Helvetica" pitchFamily="34" charset="0"/>
                <a:ea typeface="ＭＳ Ｐゴシック"/>
              </a:rPr>
              <a:t>Competence of inspectors (1)</a:t>
            </a:r>
            <a:endParaRPr lang="de-DE" sz="2800" dirty="0" smtClean="0">
              <a:solidFill>
                <a:srgbClr val="09346A"/>
              </a:solidFill>
              <a:latin typeface="Helvetica" pitchFamily="34" charset="0"/>
              <a:ea typeface="ＭＳ Ｐゴシック"/>
            </a:endParaRPr>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2800" dirty="0" smtClean="0">
                <a:solidFill>
                  <a:srgbClr val="09346A"/>
                </a:solidFill>
                <a:latin typeface="Helvetica" pitchFamily="34" charset="0"/>
                <a:ea typeface="ＭＳ Ｐゴシック"/>
              </a:rPr>
              <a:t>Competence of inspectors (2)</a:t>
            </a:r>
            <a:endParaRPr lang="de-DE" sz="2800" dirty="0" smtClean="0">
              <a:solidFill>
                <a:srgbClr val="09346A"/>
              </a:solidFill>
              <a:latin typeface="Helvetica" pitchFamily="34" charset="0"/>
              <a:ea typeface="ＭＳ Ｐゴシック"/>
            </a:endParaRPr>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2"/>
          <p:cNvSpPr>
            <a:spLocks noGrp="1"/>
          </p:cNvSpPr>
          <p:nvPr>
            <p:ph idx="1"/>
          </p:nvPr>
        </p:nvSpPr>
        <p:spPr bwMode="auto">
          <a:xfrm>
            <a:off x="403225" y="993775"/>
            <a:ext cx="8283575" cy="5132388"/>
          </a:xfrm>
          <a:noFill/>
          <a:ln>
            <a:miter lim="800000"/>
            <a:headEnd/>
            <a:tailEnd/>
          </a:ln>
        </p:spPr>
        <p:txBody>
          <a:bodyPr vert="horz" wrap="square" numCol="1" anchor="t" anchorCtr="0" compatLnSpc="1">
            <a:prstTxWarp prst="textNoShape">
              <a:avLst/>
            </a:prstTxWarp>
            <a:normAutofit/>
          </a:bodyPr>
          <a:lstStyle/>
          <a:p>
            <a:pPr>
              <a:lnSpc>
                <a:spcPct val="90000"/>
              </a:lnSpc>
            </a:pPr>
            <a:endParaRPr lang="en-US" sz="2000" dirty="0" smtClean="0">
              <a:latin typeface="Helvetica" pitchFamily="34" charset="0"/>
              <a:ea typeface="ＭＳ Ｐゴシック"/>
            </a:endParaRPr>
          </a:p>
          <a:p>
            <a:pPr>
              <a:lnSpc>
                <a:spcPct val="90000"/>
              </a:lnSpc>
            </a:pPr>
            <a:r>
              <a:rPr lang="en-US" sz="2000" dirty="0" smtClean="0">
                <a:latin typeface="Helvetica" pitchFamily="34" charset="0"/>
                <a:ea typeface="ＭＳ Ｐゴシック"/>
              </a:rPr>
              <a:t>The </a:t>
            </a:r>
            <a:r>
              <a:rPr lang="en-US" sz="2000" dirty="0">
                <a:latin typeface="Helvetica" pitchFamily="34" charset="0"/>
                <a:ea typeface="ＭＳ Ｐゴシック"/>
              </a:rPr>
              <a:t>aim of </a:t>
            </a:r>
            <a:r>
              <a:rPr lang="en-US" sz="2000" dirty="0" smtClean="0">
                <a:latin typeface="Helvetica" pitchFamily="34" charset="0"/>
                <a:ea typeface="ＭＳ Ｐゴシック"/>
              </a:rPr>
              <a:t>this </a:t>
            </a:r>
            <a:r>
              <a:rPr lang="en-US" sz="2000" dirty="0">
                <a:latin typeface="Helvetica" pitchFamily="34" charset="0"/>
                <a:ea typeface="ＭＳ Ｐゴシック"/>
              </a:rPr>
              <a:t>presentation </a:t>
            </a:r>
            <a:r>
              <a:rPr lang="en-US" sz="2000" dirty="0" smtClean="0">
                <a:latin typeface="Helvetica" pitchFamily="34" charset="0"/>
                <a:ea typeface="ＭＳ Ｐゴシック"/>
              </a:rPr>
              <a:t>is to support all interested parties concerned by the implementation of this new standard, e.g. conformity assessment bodies, accreditation bodies, industries with general information and contribute to an harmonized transition.</a:t>
            </a:r>
          </a:p>
          <a:p>
            <a:pPr>
              <a:lnSpc>
                <a:spcPct val="90000"/>
              </a:lnSpc>
            </a:pPr>
            <a:endParaRPr lang="en-US" sz="2000" dirty="0" smtClean="0">
              <a:latin typeface="Helvetica" pitchFamily="34" charset="0"/>
              <a:ea typeface="ＭＳ Ｐゴシック"/>
            </a:endParaRPr>
          </a:p>
          <a:p>
            <a:pPr>
              <a:lnSpc>
                <a:spcPct val="90000"/>
              </a:lnSpc>
            </a:pPr>
            <a:r>
              <a:rPr lang="en-US" sz="2000" dirty="0" smtClean="0">
                <a:latin typeface="Helvetica" pitchFamily="34" charset="0"/>
                <a:ea typeface="ＭＳ Ｐゴシック"/>
              </a:rPr>
              <a:t>This is an open presentation without any copyrights and can be used by anyone.</a:t>
            </a:r>
          </a:p>
          <a:p>
            <a:pPr>
              <a:lnSpc>
                <a:spcPct val="90000"/>
              </a:lnSpc>
            </a:pPr>
            <a:endParaRPr lang="en-US" sz="2000" dirty="0" smtClean="0">
              <a:latin typeface="Helvetica" pitchFamily="34" charset="0"/>
              <a:ea typeface="ＭＳ Ｐゴシック"/>
            </a:endParaRPr>
          </a:p>
          <a:p>
            <a:pPr>
              <a:lnSpc>
                <a:spcPct val="90000"/>
              </a:lnSpc>
            </a:pPr>
            <a:r>
              <a:rPr lang="en-US" sz="2000" dirty="0" smtClean="0">
                <a:solidFill>
                  <a:schemeClr val="tx1"/>
                </a:solidFill>
                <a:latin typeface="Helvetica" pitchFamily="34" charset="0"/>
                <a:ea typeface="ＭＳ Ｐゴシック"/>
              </a:rPr>
              <a:t>We welcome any proposals for improvement of this presentation or translation in national languages.</a:t>
            </a:r>
          </a:p>
          <a:p>
            <a:pPr>
              <a:lnSpc>
                <a:spcPct val="90000"/>
              </a:lnSpc>
            </a:pPr>
            <a:endParaRPr lang="en-US" sz="2000" dirty="0" smtClean="0">
              <a:solidFill>
                <a:schemeClr val="tx1"/>
              </a:solidFill>
              <a:latin typeface="Helvetica" pitchFamily="34" charset="0"/>
              <a:ea typeface="ＭＳ Ｐゴシック"/>
            </a:endParaRPr>
          </a:p>
          <a:p>
            <a:pPr>
              <a:lnSpc>
                <a:spcPct val="90000"/>
              </a:lnSpc>
            </a:pPr>
            <a:endParaRPr lang="en-US" sz="2000" dirty="0" smtClean="0">
              <a:latin typeface="Helvetica" pitchFamily="34" charset="0"/>
              <a:ea typeface="ＭＳ Ｐゴシック"/>
            </a:endParaRPr>
          </a:p>
          <a:p>
            <a:pPr>
              <a:lnSpc>
                <a:spcPct val="90000"/>
              </a:lnSpc>
            </a:pPr>
            <a:r>
              <a:rPr lang="en-US" sz="2000" dirty="0" smtClean="0">
                <a:latin typeface="Helvetica" pitchFamily="34" charset="0"/>
                <a:ea typeface="ＭＳ Ｐゴシック"/>
              </a:rPr>
              <a:t>ISO CASCO Secretary				ISO CASCO </a:t>
            </a:r>
            <a:r>
              <a:rPr lang="en-US" sz="2000" dirty="0" err="1" smtClean="0">
                <a:latin typeface="Helvetica" pitchFamily="34" charset="0"/>
                <a:ea typeface="ＭＳ Ｐゴシック"/>
              </a:rPr>
              <a:t>Convenor</a:t>
            </a:r>
            <a:r>
              <a:rPr lang="en-US" sz="2000" dirty="0" smtClean="0">
                <a:latin typeface="Helvetica" pitchFamily="34" charset="0"/>
                <a:ea typeface="ＭＳ Ｐゴシック"/>
              </a:rPr>
              <a:t> WG 31</a:t>
            </a:r>
          </a:p>
          <a:p>
            <a:pPr>
              <a:lnSpc>
                <a:spcPct val="90000"/>
              </a:lnSpc>
            </a:pPr>
            <a:r>
              <a:rPr lang="en-US" sz="2000" dirty="0" smtClean="0">
                <a:latin typeface="Helvetica" pitchFamily="34" charset="0"/>
                <a:ea typeface="ＭＳ Ｐゴシック"/>
              </a:rPr>
              <a:t>Sean </a:t>
            </a:r>
            <a:r>
              <a:rPr lang="en-US" sz="2000" dirty="0" err="1" smtClean="0">
                <a:latin typeface="Helvetica" pitchFamily="34" charset="0"/>
                <a:ea typeface="ＭＳ Ｐゴシック"/>
              </a:rPr>
              <a:t>MacCurtain</a:t>
            </a:r>
            <a:r>
              <a:rPr lang="en-US" sz="2000" dirty="0" smtClean="0">
                <a:latin typeface="Helvetica" pitchFamily="34" charset="0"/>
                <a:ea typeface="ＭＳ Ｐゴシック"/>
              </a:rPr>
              <a:t>					Marcus Schmid</a:t>
            </a:r>
          </a:p>
          <a:p>
            <a:pPr>
              <a:lnSpc>
                <a:spcPct val="90000"/>
              </a:lnSpc>
            </a:pPr>
            <a:endParaRPr lang="en-US" sz="2000" dirty="0" smtClean="0">
              <a:latin typeface="Helvetica" pitchFamily="34" charset="0"/>
              <a:ea typeface="ＭＳ Ｐゴシック"/>
            </a:endParaRPr>
          </a:p>
          <a:p>
            <a:pPr eaLnBrk="1" hangingPunct="1">
              <a:lnSpc>
                <a:spcPct val="90000"/>
              </a:lnSpc>
            </a:pPr>
            <a:endParaRPr lang="en-US" sz="2000" dirty="0" smtClean="0">
              <a:latin typeface="Helvetica" pitchFamily="34" charset="0"/>
              <a:ea typeface="ＭＳ Ｐゴシック"/>
            </a:endParaRPr>
          </a:p>
        </p:txBody>
      </p:sp>
      <p:sp>
        <p:nvSpPr>
          <p:cNvPr id="4" name="Date Placeholder 3"/>
          <p:cNvSpPr>
            <a:spLocks noGrp="1"/>
          </p:cNvSpPr>
          <p:nvPr>
            <p:ph type="dt" sz="quarter" idx="10"/>
          </p:nvPr>
        </p:nvSpPr>
        <p:spPr/>
        <p:txBody>
          <a:bodyPr/>
          <a:lstStyle/>
          <a:p>
            <a:pPr>
              <a:defRPr/>
            </a:pPr>
            <a:r>
              <a:rPr lang="en-US" smtClean="0"/>
              <a:t>2013-05-03</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2800" dirty="0" smtClean="0">
                <a:solidFill>
                  <a:srgbClr val="09346A"/>
                </a:solidFill>
                <a:latin typeface="Helvetica" pitchFamily="34" charset="0"/>
                <a:ea typeface="ＭＳ Ｐゴシック"/>
              </a:rPr>
              <a:t>Subcontracting</a:t>
            </a:r>
            <a:endParaRPr lang="de-DE" sz="2800" dirty="0" smtClean="0">
              <a:solidFill>
                <a:srgbClr val="09346A"/>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227839165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3200" dirty="0" smtClean="0">
                <a:solidFill>
                  <a:srgbClr val="09346A"/>
                </a:solidFill>
                <a:latin typeface="Helvetica" pitchFamily="34" charset="0"/>
                <a:ea typeface="ＭＳ Ｐゴシック"/>
              </a:rPr>
              <a:t>Inspection schemes</a:t>
            </a:r>
            <a:endParaRPr lang="de-DE" sz="3200" dirty="0" smtClean="0">
              <a:solidFill>
                <a:srgbClr val="09346A"/>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117673340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a:t>
            </a:r>
            <a:r>
              <a:rPr lang="en-GB" sz="3600" dirty="0" smtClean="0">
                <a:solidFill>
                  <a:srgbClr val="09346A"/>
                </a:solidFill>
                <a:latin typeface="Helvetica" pitchFamily="34" charset="0"/>
                <a:ea typeface="ＭＳ Ｐゴシック"/>
              </a:rPr>
              <a:t> </a:t>
            </a:r>
            <a:r>
              <a:rPr lang="en-GB" sz="3200" dirty="0" smtClean="0">
                <a:solidFill>
                  <a:srgbClr val="09346A"/>
                </a:solidFill>
                <a:latin typeface="Helvetica" pitchFamily="34" charset="0"/>
                <a:ea typeface="ＭＳ Ｐゴシック"/>
              </a:rPr>
              <a:t>Commodity inspections</a:t>
            </a:r>
            <a:endParaRPr lang="de-DE" sz="3200" dirty="0" smtClean="0">
              <a:solidFill>
                <a:srgbClr val="09346A"/>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14748107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3200" dirty="0" smtClean="0">
                <a:solidFill>
                  <a:srgbClr val="09346A"/>
                </a:solidFill>
                <a:latin typeface="Helvetica" pitchFamily="34" charset="0"/>
                <a:ea typeface="ＭＳ Ｐゴシック"/>
              </a:rPr>
              <a:t>Inspection reports and certificates</a:t>
            </a:r>
            <a:endParaRPr lang="de-DE" sz="3200" dirty="0" smtClean="0">
              <a:solidFill>
                <a:srgbClr val="09346A"/>
              </a:solidFill>
              <a:latin typeface="Helvetica" pitchFamily="34" charset="0"/>
              <a:ea typeface="ＭＳ Ｐゴシック"/>
            </a:endParaRPr>
          </a:p>
        </p:txBody>
      </p:sp>
      <p:graphicFrame>
        <p:nvGraphicFramePr>
          <p:cNvPr id="2" name="Diagram 1"/>
          <p:cNvGraphicFramePr/>
          <p:nvPr>
            <p:extLst>
              <p:ext uri="{D42A27DB-BD31-4B8C-83A1-F6EECF244321}">
                <p14:modId xmlns:p14="http://schemas.microsoft.com/office/powerpoint/2010/main" val="243782546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en-GB" sz="3600" dirty="0">
                <a:solidFill>
                  <a:schemeClr val="accent1">
                    <a:lumMod val="75000"/>
                  </a:schemeClr>
                </a:solidFill>
                <a:latin typeface="Helvetica" pitchFamily="34" charset="0"/>
                <a:ea typeface="ＭＳ Ｐゴシック"/>
              </a:rPr>
              <a:t>The main changes and improvements </a:t>
            </a:r>
            <a:r>
              <a:rPr lang="en-GB" sz="3200" dirty="0" smtClean="0">
                <a:solidFill>
                  <a:srgbClr val="09346A"/>
                </a:solidFill>
                <a:latin typeface="Helvetica" pitchFamily="34" charset="0"/>
                <a:ea typeface="ＭＳ Ｐゴシック"/>
              </a:rPr>
              <a:t>Management system requirements</a:t>
            </a:r>
            <a:endParaRPr lang="de-DE" sz="3200" dirty="0" smtClean="0">
              <a:solidFill>
                <a:srgbClr val="09346A"/>
              </a:solidFill>
              <a:latin typeface="Helvetica" pitchFamily="34" charset="0"/>
              <a:ea typeface="ＭＳ Ｐゴシック"/>
            </a:endParaRPr>
          </a:p>
        </p:txBody>
      </p:sp>
      <p:graphicFrame>
        <p:nvGraphicFramePr>
          <p:cNvPr id="2" name="Diagram 1"/>
          <p:cNvGraphicFramePr/>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de-DE" sz="3600" dirty="0">
                <a:solidFill>
                  <a:schemeClr val="accent1">
                    <a:lumMod val="75000"/>
                  </a:schemeClr>
                </a:solidFill>
                <a:latin typeface="Helvetica" pitchFamily="34" charset="0"/>
                <a:ea typeface="ＭＳ Ｐゴシック"/>
              </a:rPr>
              <a:t>Cross </a:t>
            </a:r>
            <a:r>
              <a:rPr lang="en-GB" sz="3600" dirty="0">
                <a:solidFill>
                  <a:schemeClr val="accent1">
                    <a:lumMod val="75000"/>
                  </a:schemeClr>
                </a:solidFill>
                <a:latin typeface="Helvetica" pitchFamily="34" charset="0"/>
                <a:ea typeface="ＭＳ Ｐゴシック"/>
              </a:rPr>
              <a:t>reference</a:t>
            </a:r>
            <a:r>
              <a:rPr lang="de-DE" sz="3600" dirty="0">
                <a:solidFill>
                  <a:schemeClr val="accent1">
                    <a:lumMod val="75000"/>
                  </a:schemeClr>
                </a:solidFill>
                <a:latin typeface="Helvetica" pitchFamily="34" charset="0"/>
                <a:ea typeface="ＭＳ Ｐゴシック"/>
              </a:rPr>
              <a:t> 17020:1998 – 17020:2012 </a:t>
            </a:r>
            <a:r>
              <a:rPr lang="de-DE" sz="3600" dirty="0" smtClean="0">
                <a:solidFill>
                  <a:schemeClr val="accent1">
                    <a:lumMod val="75000"/>
                  </a:schemeClr>
                </a:solidFill>
                <a:latin typeface="Helvetica" pitchFamily="34" charset="0"/>
                <a:ea typeface="ＭＳ Ｐゴシック"/>
              </a:rPr>
              <a:t>(1)</a:t>
            </a:r>
            <a:endParaRPr lang="de-DE" sz="3600" dirty="0">
              <a:solidFill>
                <a:schemeClr val="accent1">
                  <a:lumMod val="75000"/>
                </a:schemeClr>
              </a:solidFill>
              <a:latin typeface="Helvetica" pitchFamily="34" charset="0"/>
              <a:ea typeface="ＭＳ Ｐゴシック"/>
            </a:endParaRPr>
          </a:p>
        </p:txBody>
      </p:sp>
      <p:sp>
        <p:nvSpPr>
          <p:cNvPr id="38914" name="Rectangle 3"/>
          <p:cNvSpPr>
            <a:spLocks noGrp="1" noChangeArrowheads="1"/>
          </p:cNvSpPr>
          <p:nvPr>
            <p:ph type="body" idx="4294967295"/>
          </p:nvPr>
        </p:nvSpPr>
        <p:spPr bwMode="auto">
          <a:xfrm>
            <a:off x="457200" y="1417638"/>
            <a:ext cx="8229600" cy="4708525"/>
          </a:xfrm>
          <a:prstGeom prst="rect">
            <a:avLst/>
          </a:prstGeom>
          <a:noFill/>
          <a:ln>
            <a:miter lim="800000"/>
            <a:headEnd/>
            <a:tailEnd/>
          </a:ln>
        </p:spPr>
        <p:txBody>
          <a:bodyPr/>
          <a:lstStyle/>
          <a:p>
            <a:pPr marL="0" indent="0">
              <a:buNone/>
            </a:pPr>
            <a:endParaRPr lang="de-DE" dirty="0" smtClean="0">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1769442977"/>
              </p:ext>
            </p:extLst>
          </p:nvPr>
        </p:nvGraphicFramePr>
        <p:xfrm>
          <a:off x="577049" y="1509194"/>
          <a:ext cx="7955310" cy="4814569"/>
        </p:xfrm>
        <a:graphic>
          <a:graphicData uri="http://schemas.openxmlformats.org/drawingml/2006/table">
            <a:tbl>
              <a:tblPr firstRow="1" firstCol="1" lastRow="1" lastCol="1" bandRow="1" bandCol="1">
                <a:tableStyleId>{5C22544A-7EE6-4342-B048-85BDC9FD1C3A}</a:tableStyleId>
              </a:tblPr>
              <a:tblGrid>
                <a:gridCol w="1634582"/>
                <a:gridCol w="2313088"/>
                <a:gridCol w="4007640"/>
              </a:tblGrid>
              <a:tr h="230829">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1">
                        <a:lumMod val="75000"/>
                      </a:schemeClr>
                    </a:solidFill>
                  </a:tcPr>
                </a:tc>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tc>
                <a:tc>
                  <a:txBody>
                    <a:bodyPr/>
                    <a:lstStyle/>
                    <a:p>
                      <a:pPr algn="ctr">
                        <a:spcAft>
                          <a:spcPts val="0"/>
                        </a:spcAft>
                      </a:pPr>
                      <a:r>
                        <a:rPr lang="fr-CH" sz="1200" dirty="0" err="1" smtClean="0">
                          <a:effectLst/>
                          <a:latin typeface="Times New Roman"/>
                          <a:ea typeface="Times New Roman"/>
                        </a:rPr>
                        <a:t>remark</a:t>
                      </a:r>
                      <a:endParaRPr lang="en-US" sz="1200" dirty="0">
                        <a:effectLst/>
                        <a:latin typeface="Times New Roman"/>
                        <a:ea typeface="Times New Roman"/>
                      </a:endParaRPr>
                    </a:p>
                  </a:txBody>
                  <a:tcPr marL="68580" marR="68580" marT="0" marB="0"/>
                </a:tc>
              </a:tr>
              <a:tr h="229187">
                <a:tc>
                  <a:txBody>
                    <a:bodyPr/>
                    <a:lstStyle/>
                    <a:p>
                      <a:pPr>
                        <a:spcAft>
                          <a:spcPts val="0"/>
                        </a:spcAft>
                      </a:pPr>
                      <a:r>
                        <a:rPr lang="en-GB" sz="1200" dirty="0">
                          <a:effectLst/>
                        </a:rPr>
                        <a:t>1.1</a:t>
                      </a:r>
                      <a:endParaRPr lang="en-US" sz="1200" dirty="0">
                        <a:effectLst/>
                        <a:latin typeface="Times New Roman"/>
                        <a:ea typeface="Times New Roman"/>
                      </a:endParaRPr>
                    </a:p>
                  </a:txBody>
                  <a:tcPr marL="68580" marR="68580" marT="0" marB="0"/>
                </a:tc>
                <a:tc>
                  <a:txBody>
                    <a:bodyPr/>
                    <a:lstStyle/>
                    <a:p>
                      <a:pPr>
                        <a:spcAft>
                          <a:spcPts val="0"/>
                        </a:spcAft>
                      </a:pPr>
                      <a:r>
                        <a:rPr lang="en-GB" sz="1200">
                          <a:effectLst/>
                        </a:rPr>
                        <a:t>1</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Applies to Type A, B, C and any stage</a:t>
                      </a:r>
                      <a:endParaRPr lang="en-US" sz="1200" dirty="0">
                        <a:effectLst/>
                        <a:latin typeface="Times New Roman"/>
                        <a:ea typeface="Times New Roman"/>
                      </a:endParaRPr>
                    </a:p>
                  </a:txBody>
                  <a:tcPr marL="68580" marR="68580" marT="0" marB="0"/>
                </a:tc>
              </a:tr>
              <a:tr h="229187">
                <a:tc>
                  <a:txBody>
                    <a:bodyPr/>
                    <a:lstStyle/>
                    <a:p>
                      <a:pPr>
                        <a:spcAft>
                          <a:spcPts val="0"/>
                        </a:spcAft>
                      </a:pPr>
                      <a:r>
                        <a:rPr lang="en-GB" sz="1200">
                          <a:effectLst/>
                        </a:rPr>
                        <a:t>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Introduction, 4. paragraph </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Introduction, 5. paragraph</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r h="229187">
                <a:tc>
                  <a:txBody>
                    <a:bodyPr/>
                    <a:lstStyle/>
                    <a:p>
                      <a:pPr>
                        <a:spcAft>
                          <a:spcPts val="0"/>
                        </a:spcAft>
                      </a:pPr>
                      <a:r>
                        <a:rPr lang="en-GB" sz="1200">
                          <a:effectLst/>
                        </a:rPr>
                        <a:t>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Introduction, 6. paragraph</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r h="229187">
                <a:tc>
                  <a:txBody>
                    <a:bodyPr/>
                    <a:lstStyle/>
                    <a:p>
                      <a:pPr>
                        <a:spcAft>
                          <a:spcPts val="0"/>
                        </a:spcAft>
                      </a:pPr>
                      <a:r>
                        <a:rPr lang="en-GB" sz="1200">
                          <a:effectLst/>
                        </a:rPr>
                        <a:t>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3.1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Note 2: restriction to examination possible</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2.2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3.5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3.1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5.1.1</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r h="229187">
                <a:tc>
                  <a:txBody>
                    <a:bodyPr/>
                    <a:lstStyle/>
                    <a:p>
                      <a:pPr>
                        <a:spcAft>
                          <a:spcPts val="0"/>
                        </a:spcAft>
                      </a:pPr>
                      <a:r>
                        <a:rPr lang="en-GB" sz="1200">
                          <a:effectLst/>
                        </a:rPr>
                        <a:t>3.2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3.3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3.4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3.5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5.1.5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3.6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Not included</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4.1.2 to 4.1.5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4.1 1st sentence</a:t>
                      </a:r>
                      <a:endParaRPr lang="en-US" sz="1200">
                        <a:effectLst/>
                        <a:latin typeface="Times New Roman"/>
                        <a:ea typeface="Times New Roman"/>
                      </a:endParaRPr>
                    </a:p>
                  </a:txBody>
                  <a:tcPr marL="68580" marR="68580" marT="0" marB="0"/>
                </a:tc>
                <a:tc>
                  <a:txBody>
                    <a:bodyPr/>
                    <a:lstStyle/>
                    <a:p>
                      <a:pPr>
                        <a:spcAft>
                          <a:spcPts val="0"/>
                        </a:spcAft>
                      </a:pPr>
                      <a:r>
                        <a:rPr lang="de-DE" sz="1200">
                          <a:effectLst/>
                        </a:rPr>
                        <a:t>4.1.2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4.1 2</a:t>
                      </a:r>
                      <a:r>
                        <a:rPr lang="en-GB" sz="1200" baseline="30000">
                          <a:effectLst/>
                        </a:rPr>
                        <a:t>nd</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de-DE" sz="1200">
                          <a:effectLst/>
                        </a:rPr>
                        <a:t>6.1.12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Partly covered</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4.1.6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4.1.6 a)</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4.2.2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4.1.6 b)</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29187">
                <a:tc>
                  <a:txBody>
                    <a:bodyPr/>
                    <a:lstStyle/>
                    <a:p>
                      <a:pPr>
                        <a:spcAft>
                          <a:spcPts val="0"/>
                        </a:spcAft>
                      </a:pPr>
                      <a:r>
                        <a:rPr lang="en-GB" sz="1200">
                          <a:effectLst/>
                        </a:rPr>
                        <a:t>4.2.3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4.1.6 c)</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bl>
          </a:graphicData>
        </a:graphic>
      </p:graphicFrame>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274638"/>
            <a:ext cx="8278669" cy="1143000"/>
          </a:xfrm>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17020:1998 – 17020:2012 (2)</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10108625"/>
              </p:ext>
            </p:extLst>
          </p:nvPr>
        </p:nvGraphicFramePr>
        <p:xfrm>
          <a:off x="542646" y="1331642"/>
          <a:ext cx="7695831" cy="5045601"/>
        </p:xfrm>
        <a:graphic>
          <a:graphicData uri="http://schemas.openxmlformats.org/drawingml/2006/table">
            <a:tbl>
              <a:tblPr firstRow="1" firstCol="1" lastRow="1" lastCol="1" bandRow="1" bandCol="1">
                <a:tableStyleId>{5C22544A-7EE6-4342-B048-85BDC9FD1C3A}</a:tableStyleId>
              </a:tblPr>
              <a:tblGrid>
                <a:gridCol w="1581267"/>
                <a:gridCol w="2237642"/>
                <a:gridCol w="3876922"/>
              </a:tblGrid>
              <a:tr h="292972">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tc>
              </a:tr>
              <a:tr h="205228">
                <a:tc>
                  <a:txBody>
                    <a:bodyPr/>
                    <a:lstStyle/>
                    <a:p>
                      <a:pPr>
                        <a:spcAft>
                          <a:spcPts val="0"/>
                        </a:spcAft>
                      </a:pPr>
                      <a:r>
                        <a:rPr lang="en-GB" sz="1200" dirty="0">
                          <a:effectLst/>
                        </a:rPr>
                        <a:t>5</a:t>
                      </a:r>
                      <a:endParaRPr lang="en-US" sz="1200" dirty="0">
                        <a:effectLst/>
                        <a:latin typeface="Times New Roman"/>
                        <a:ea typeface="Times New Roman"/>
                      </a:endParaRPr>
                    </a:p>
                  </a:txBody>
                  <a:tcPr marL="68580" marR="68580" marT="0" marB="0"/>
                </a:tc>
                <a:tc>
                  <a:txBody>
                    <a:bodyPr/>
                    <a:lstStyle/>
                    <a:p>
                      <a:pPr>
                        <a:spcAft>
                          <a:spcPts val="0"/>
                        </a:spcAft>
                      </a:pPr>
                      <a:r>
                        <a:rPr lang="en-GB" sz="1200">
                          <a:effectLst/>
                        </a:rPr>
                        <a:t>4.2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PAS 17002 included</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5.2</a:t>
                      </a:r>
                      <a:endParaRPr lang="en-US" sz="1200" dirty="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37613">
                <a:tc>
                  <a:txBody>
                    <a:bodyPr/>
                    <a:lstStyle/>
                    <a:p>
                      <a:pPr>
                        <a:spcAft>
                          <a:spcPts val="0"/>
                        </a:spcAft>
                      </a:pPr>
                      <a:r>
                        <a:rPr lang="en-GB" sz="1200">
                          <a:effectLst/>
                        </a:rPr>
                        <a:t>6.1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6.2 1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6.2 2</a:t>
                      </a:r>
                      <a:r>
                        <a:rPr lang="en-GB" sz="1200" baseline="30000">
                          <a:effectLst/>
                        </a:rPr>
                        <a:t>nd</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6.1.8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Supervision replaced by monitoring</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6.6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PAS 17005 included</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8.1.1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7.9</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8.1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8.2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05228">
                <a:tc>
                  <a:txBody>
                    <a:bodyPr/>
                    <a:lstStyle/>
                    <a:p>
                      <a:pPr>
                        <a:spcAft>
                          <a:spcPts val="0"/>
                        </a:spcAft>
                      </a:pPr>
                      <a:r>
                        <a:rPr lang="en-GB" sz="1200">
                          <a:effectLst/>
                        </a:rPr>
                        <a:t>8.3</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6.1.5/6.1.6/6.1.7</a:t>
                      </a:r>
                      <a:endParaRPr lang="en-US" sz="1200" dirty="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29082543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17020:1998 – 17020:2012 (3)</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02145345"/>
              </p:ext>
            </p:extLst>
          </p:nvPr>
        </p:nvGraphicFramePr>
        <p:xfrm>
          <a:off x="630314" y="1331651"/>
          <a:ext cx="7643673" cy="4906925"/>
        </p:xfrm>
        <a:graphic>
          <a:graphicData uri="http://schemas.openxmlformats.org/drawingml/2006/table">
            <a:tbl>
              <a:tblPr firstRow="1" firstCol="1" lastRow="1" lastCol="1" bandRow="1" bandCol="1">
                <a:tableStyleId>{5C22544A-7EE6-4342-B048-85BDC9FD1C3A}</a:tableStyleId>
              </a:tblPr>
              <a:tblGrid>
                <a:gridCol w="1570551"/>
                <a:gridCol w="2222476"/>
                <a:gridCol w="3850646"/>
              </a:tblGrid>
              <a:tr h="310718">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tc>
              </a:tr>
              <a:tr h="218867">
                <a:tc>
                  <a:txBody>
                    <a:bodyPr/>
                    <a:lstStyle/>
                    <a:p>
                      <a:pPr>
                        <a:spcAft>
                          <a:spcPts val="0"/>
                        </a:spcAft>
                      </a:pPr>
                      <a:r>
                        <a:rPr lang="en-GB" sz="1200" dirty="0">
                          <a:effectLst/>
                        </a:rPr>
                        <a:t>8.4</a:t>
                      </a:r>
                      <a:endParaRPr lang="en-US" sz="1200" dirty="0">
                        <a:effectLst/>
                        <a:latin typeface="Times New Roman"/>
                        <a:ea typeface="Times New Roman"/>
                      </a:endParaRPr>
                    </a:p>
                  </a:txBody>
                  <a:tcPr marL="68580" marR="68580" marT="0" marB="0"/>
                </a:tc>
                <a:tc>
                  <a:txBody>
                    <a:bodyPr/>
                    <a:lstStyle/>
                    <a:p>
                      <a:pPr>
                        <a:spcAft>
                          <a:spcPts val="0"/>
                        </a:spcAft>
                      </a:pPr>
                      <a:r>
                        <a:rPr lang="en-GB" sz="1200">
                          <a:effectLst/>
                        </a:rPr>
                        <a:t>6.1.10</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8.5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Not included</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8.6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6.1.11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9.9</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6.2.9</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9.10</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6.2.10</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9.15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6.2.15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10</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18867">
                <a:tc>
                  <a:txBody>
                    <a:bodyPr/>
                    <a:lstStyle/>
                    <a:p>
                      <a:pPr>
                        <a:spcAft>
                          <a:spcPts val="0"/>
                        </a:spcAft>
                      </a:pPr>
                      <a:r>
                        <a:rPr lang="en-GB" sz="1200">
                          <a:effectLst/>
                        </a:rPr>
                        <a:t>10.1</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7.1.1</a:t>
                      </a:r>
                      <a:endParaRPr lang="en-US" sz="1200" dirty="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5805343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17020:1998 – 17020:2012 (4)</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119189"/>
              </p:ext>
            </p:extLst>
          </p:nvPr>
        </p:nvGraphicFramePr>
        <p:xfrm>
          <a:off x="630314" y="1417637"/>
          <a:ext cx="7377343" cy="4907382"/>
        </p:xfrm>
        <a:graphic>
          <a:graphicData uri="http://schemas.openxmlformats.org/drawingml/2006/table">
            <a:tbl>
              <a:tblPr firstRow="1" firstCol="1" lastRow="1" lastCol="1" bandRow="1" bandCol="1">
                <a:tableStyleId>{5C22544A-7EE6-4342-B048-85BDC9FD1C3A}</a:tableStyleId>
              </a:tblPr>
              <a:tblGrid>
                <a:gridCol w="1515828"/>
                <a:gridCol w="2145038"/>
                <a:gridCol w="3716477"/>
              </a:tblGrid>
              <a:tr h="349019">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tc>
              </a:tr>
              <a:tr h="268139">
                <a:tc>
                  <a:txBody>
                    <a:bodyPr/>
                    <a:lstStyle/>
                    <a:p>
                      <a:pPr>
                        <a:spcAft>
                          <a:spcPts val="0"/>
                        </a:spcAft>
                      </a:pPr>
                      <a:r>
                        <a:rPr lang="en-GB" sz="1200" dirty="0">
                          <a:effectLst/>
                        </a:rPr>
                        <a:t>10.2</a:t>
                      </a:r>
                      <a:endParaRPr lang="en-US" sz="1200" dirty="0">
                        <a:effectLst/>
                        <a:latin typeface="Times New Roman"/>
                        <a:ea typeface="Times New Roman"/>
                      </a:endParaRPr>
                    </a:p>
                  </a:txBody>
                  <a:tcPr marL="68580" marR="68580" marT="0" marB="0"/>
                </a:tc>
                <a:tc>
                  <a:txBody>
                    <a:bodyPr/>
                    <a:lstStyle/>
                    <a:p>
                      <a:pPr>
                        <a:spcAft>
                          <a:spcPts val="0"/>
                        </a:spcAft>
                      </a:pPr>
                      <a:r>
                        <a:rPr lang="en-GB" sz="1200" dirty="0">
                          <a:effectLst/>
                        </a:rPr>
                        <a:t>7.1.2</a:t>
                      </a:r>
                      <a:endParaRPr lang="en-US" sz="1200" dirty="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r h="268139">
                <a:tc>
                  <a:txBody>
                    <a:bodyPr/>
                    <a:lstStyle/>
                    <a:p>
                      <a:pPr>
                        <a:spcAft>
                          <a:spcPts val="0"/>
                        </a:spcAft>
                      </a:pPr>
                      <a:r>
                        <a:rPr lang="en-GB" sz="1200">
                          <a:effectLst/>
                        </a:rPr>
                        <a:t>10.3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10.4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10.5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10.6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10.7</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7.1.8</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10.9</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7.1.9</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11.1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7.2.2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7.2.4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12.1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7.3.1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12.2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7.3.1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12.3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8.4.2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68139">
                <a:tc>
                  <a:txBody>
                    <a:bodyPr/>
                    <a:lstStyle/>
                    <a:p>
                      <a:pPr>
                        <a:spcAft>
                          <a:spcPts val="0"/>
                        </a:spcAft>
                      </a:pPr>
                      <a:r>
                        <a:rPr lang="en-GB" sz="1200">
                          <a:effectLst/>
                        </a:rPr>
                        <a:t>13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7.4/Annex B</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Extended based on IAF/ILAC A4 guidance</a:t>
                      </a:r>
                      <a:endParaRPr lang="en-US" sz="1200" dirty="0">
                        <a:effectLst/>
                        <a:latin typeface="Times New Roman"/>
                        <a:ea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1073166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17020:1998 – 17020:2012 (5)</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6081443"/>
              </p:ext>
            </p:extLst>
          </p:nvPr>
        </p:nvGraphicFramePr>
        <p:xfrm>
          <a:off x="621436" y="1331648"/>
          <a:ext cx="8065363" cy="4881378"/>
        </p:xfrm>
        <a:graphic>
          <a:graphicData uri="http://schemas.openxmlformats.org/drawingml/2006/table">
            <a:tbl>
              <a:tblPr firstRow="1" firstCol="1" lastRow="1" lastCol="1" bandRow="1" bandCol="1">
                <a:tableStyleId>{5C22544A-7EE6-4342-B048-85BDC9FD1C3A}</a:tableStyleId>
              </a:tblPr>
              <a:tblGrid>
                <a:gridCol w="1657195"/>
                <a:gridCol w="2345087"/>
                <a:gridCol w="4063081"/>
              </a:tblGrid>
              <a:tr h="284088">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smtClean="0">
                          <a:effectLst/>
                          <a:latin typeface="Times New Roman"/>
                          <a:ea typeface="Times New Roman"/>
                        </a:rPr>
                        <a:t>17020:1998</a:t>
                      </a:r>
                      <a:endParaRPr lang="en-US" sz="1200" dirty="0">
                        <a:effectLst/>
                        <a:latin typeface="Times New Roman"/>
                        <a:ea typeface="Times New Roman"/>
                      </a:endParaRPr>
                    </a:p>
                  </a:txBody>
                  <a:tcPr marL="68580" marR="68580" marT="0" marB="0"/>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tc>
              </a:tr>
              <a:tr h="255405">
                <a:tc>
                  <a:txBody>
                    <a:bodyPr/>
                    <a:lstStyle/>
                    <a:p>
                      <a:pPr>
                        <a:spcAft>
                          <a:spcPts val="0"/>
                        </a:spcAft>
                      </a:pPr>
                      <a:r>
                        <a:rPr lang="en-GB" sz="1200" dirty="0">
                          <a:effectLst/>
                        </a:rPr>
                        <a:t>13.1</a:t>
                      </a:r>
                      <a:endParaRPr lang="en-US" sz="1200" dirty="0">
                        <a:effectLst/>
                        <a:latin typeface="Times New Roman"/>
                        <a:ea typeface="Times New Roman"/>
                      </a:endParaRPr>
                    </a:p>
                  </a:txBody>
                  <a:tcPr marL="68580" marR="68580" marT="0" marB="0"/>
                </a:tc>
                <a:tc>
                  <a:txBody>
                    <a:bodyPr/>
                    <a:lstStyle/>
                    <a:p>
                      <a:pPr>
                        <a:spcAft>
                          <a:spcPts val="0"/>
                        </a:spcAft>
                      </a:pPr>
                      <a:r>
                        <a:rPr lang="en-GB" sz="1200">
                          <a:effectLst/>
                        </a:rPr>
                        <a:t>7.4.1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13.2 1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7.4.2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13.2 1</a:t>
                      </a:r>
                      <a:r>
                        <a:rPr lang="en-GB" sz="1200" baseline="30000">
                          <a:effectLst/>
                        </a:rPr>
                        <a:t>st</a:t>
                      </a:r>
                      <a:r>
                        <a:rPr lang="en-GB" sz="1200">
                          <a:effectLst/>
                        </a:rPr>
                        <a:t>/2</a:t>
                      </a:r>
                      <a:r>
                        <a:rPr lang="en-GB" sz="1200" baseline="30000">
                          <a:effectLst/>
                        </a:rPr>
                        <a:t>nd</a:t>
                      </a:r>
                      <a:r>
                        <a:rPr lang="en-GB" sz="1200">
                          <a:effectLst/>
                        </a:rPr>
                        <a:t> sent.</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7.4.4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13.3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7.4.2 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13.4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7.4.5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14.1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6.3.1 1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510810">
                <a:tc>
                  <a:txBody>
                    <a:bodyPr/>
                    <a:lstStyle/>
                    <a:p>
                      <a:pPr>
                        <a:spcAft>
                          <a:spcPts val="0"/>
                        </a:spcAft>
                      </a:pPr>
                      <a:r>
                        <a:rPr lang="en-GB" sz="1200">
                          <a:effectLst/>
                        </a:rPr>
                        <a:t>14.2 1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6.3.1 2</a:t>
                      </a:r>
                      <a:r>
                        <a:rPr lang="en-GB" sz="1200" baseline="30000">
                          <a:effectLst/>
                        </a:rPr>
                        <a:t>nd</a:t>
                      </a:r>
                      <a:r>
                        <a:rPr lang="en-GB" sz="1200">
                          <a:effectLst/>
                        </a:rPr>
                        <a:t> sentence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Note 1 added based on IAF/ILAC guidance A4</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14.2 3</a:t>
                      </a:r>
                      <a:r>
                        <a:rPr lang="en-GB" sz="1200" baseline="30000">
                          <a:effectLst/>
                        </a:rPr>
                        <a:t>rd</a:t>
                      </a:r>
                      <a:r>
                        <a:rPr lang="en-GB" sz="1200">
                          <a:effectLst/>
                        </a:rPr>
                        <a:t> sent.</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6.3.2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14.3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6.3.4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14.4</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6.3.3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15</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7.5/7.6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PAS 17003 included</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16</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5.2.2 Note</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Annex A</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Annex A.1</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Based on IAF/ILAC guidance A4</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Annex B</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Annex A.2</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Based on IAF/ILAC guidance A4</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Annex C</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Annex A.3</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Based on IAF/ILAC guidance A4</a:t>
                      </a:r>
                      <a:endParaRPr lang="en-US" sz="1200">
                        <a:effectLst/>
                        <a:latin typeface="Times New Roman"/>
                        <a:ea typeface="Times New Roman"/>
                      </a:endParaRPr>
                    </a:p>
                  </a:txBody>
                  <a:tcPr marL="68580" marR="68580" marT="0" marB="0"/>
                </a:tc>
              </a:tr>
              <a:tr h="255405">
                <a:tc>
                  <a:txBody>
                    <a:bodyPr/>
                    <a:lstStyle/>
                    <a:p>
                      <a:pPr>
                        <a:spcAft>
                          <a:spcPts val="0"/>
                        </a:spcAft>
                      </a:pPr>
                      <a:r>
                        <a:rPr lang="en-GB" sz="1200">
                          <a:effectLst/>
                        </a:rPr>
                        <a:t>Annex D</a:t>
                      </a:r>
                      <a:endParaRPr lang="en-US" sz="1200">
                        <a:effectLst/>
                        <a:latin typeface="Times New Roman"/>
                        <a:ea typeface="Times New Roman"/>
                      </a:endParaRPr>
                    </a:p>
                  </a:txBody>
                  <a:tcPr marL="68580" marR="68580" marT="0" marB="0"/>
                </a:tc>
                <a:tc>
                  <a:txBody>
                    <a:bodyPr/>
                    <a:lstStyle/>
                    <a:p>
                      <a:pPr>
                        <a:spcAft>
                          <a:spcPts val="0"/>
                        </a:spcAft>
                      </a:pPr>
                      <a:r>
                        <a:rPr lang="en-GB" sz="1200">
                          <a:effectLst/>
                        </a:rPr>
                        <a:t>8</a:t>
                      </a:r>
                      <a:endParaRPr lang="en-US" sz="1200">
                        <a:effectLst/>
                        <a:latin typeface="Times New Roman"/>
                        <a:ea typeface="Times New Roman"/>
                      </a:endParaRPr>
                    </a:p>
                  </a:txBody>
                  <a:tcPr marL="68580" marR="68580" marT="0" marB="0"/>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25742905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fr-CH" sz="3600" dirty="0">
                <a:solidFill>
                  <a:schemeClr val="accent1">
                    <a:lumMod val="75000"/>
                  </a:schemeClr>
                </a:solidFill>
                <a:latin typeface="Helvetica" pitchFamily="34" charset="0"/>
                <a:ea typeface="ＭＳ Ｐゴシック"/>
              </a:rPr>
              <a:t>Table of content</a:t>
            </a:r>
            <a:endParaRPr lang="de-DE" sz="3600" dirty="0">
              <a:solidFill>
                <a:schemeClr val="accent1">
                  <a:lumMod val="75000"/>
                </a:schemeClr>
              </a:solidFill>
              <a:latin typeface="Helvetica" pitchFamily="34" charset="0"/>
              <a:ea typeface="ＭＳ Ｐゴシック"/>
            </a:endParaRPr>
          </a:p>
        </p:txBody>
      </p:sp>
      <p:graphicFrame>
        <p:nvGraphicFramePr>
          <p:cNvPr id="6" name="Diagram 5"/>
          <p:cNvGraphicFramePr/>
          <p:nvPr/>
        </p:nvGraphicFramePr>
        <p:xfrm>
          <a:off x="457200" y="1003177"/>
          <a:ext cx="8229600" cy="5521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gn="l"/>
            <a:r>
              <a:rPr lang="de-DE" sz="3600" dirty="0">
                <a:solidFill>
                  <a:schemeClr val="accent1">
                    <a:lumMod val="75000"/>
                  </a:schemeClr>
                </a:solidFill>
                <a:latin typeface="Helvetica" pitchFamily="34" charset="0"/>
                <a:ea typeface="ＭＳ Ｐゴシック"/>
              </a:rPr>
              <a:t>Cross </a:t>
            </a:r>
            <a:r>
              <a:rPr lang="en-GB" sz="3600" dirty="0">
                <a:solidFill>
                  <a:schemeClr val="accent1">
                    <a:lumMod val="75000"/>
                  </a:schemeClr>
                </a:solidFill>
                <a:latin typeface="Helvetica" pitchFamily="34" charset="0"/>
                <a:ea typeface="ＭＳ Ｐゴシック"/>
              </a:rPr>
              <a:t>reference</a:t>
            </a:r>
            <a:r>
              <a:rPr lang="de-DE" sz="3600" dirty="0">
                <a:solidFill>
                  <a:schemeClr val="accent1">
                    <a:lumMod val="75000"/>
                  </a:schemeClr>
                </a:solidFill>
                <a:latin typeface="Helvetica" pitchFamily="34" charset="0"/>
                <a:ea typeface="ＭＳ Ｐゴシック"/>
              </a:rPr>
              <a:t> 17020:2012 – 17020:1998</a:t>
            </a:r>
          </a:p>
        </p:txBody>
      </p:sp>
      <p:sp>
        <p:nvSpPr>
          <p:cNvPr id="39938"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pPr marL="0" indent="0">
              <a:buNone/>
            </a:pPr>
            <a:endParaRPr lang="de-DE" dirty="0" smtClean="0">
              <a:ea typeface="ＭＳ Ｐゴシック"/>
            </a:endParaRPr>
          </a:p>
        </p:txBody>
      </p:sp>
      <p:graphicFrame>
        <p:nvGraphicFramePr>
          <p:cNvPr id="3" name="Table 2"/>
          <p:cNvGraphicFramePr>
            <a:graphicFrameLocks noGrp="1"/>
          </p:cNvGraphicFramePr>
          <p:nvPr>
            <p:extLst>
              <p:ext uri="{D42A27DB-BD31-4B8C-83A1-F6EECF244321}">
                <p14:modId xmlns:p14="http://schemas.microsoft.com/office/powerpoint/2010/main" val="688740287"/>
              </p:ext>
            </p:extLst>
          </p:nvPr>
        </p:nvGraphicFramePr>
        <p:xfrm>
          <a:off x="377301" y="1500328"/>
          <a:ext cx="8309499" cy="4572880"/>
        </p:xfrm>
        <a:graphic>
          <a:graphicData uri="http://schemas.openxmlformats.org/drawingml/2006/table">
            <a:tbl>
              <a:tblPr firstRow="1" firstCol="1" lastRow="1" lastCol="1" bandRow="1" bandCol="1">
                <a:tableStyleId>{5C22544A-7EE6-4342-B048-85BDC9FD1C3A}</a:tableStyleId>
              </a:tblPr>
              <a:tblGrid>
                <a:gridCol w="2512445"/>
                <a:gridCol w="1932649"/>
                <a:gridCol w="3864405"/>
              </a:tblGrid>
              <a:tr h="346227">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fr-CH" sz="1200" dirty="0" err="1"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275208">
                <a:tc>
                  <a:txBody>
                    <a:bodyPr/>
                    <a:lstStyle/>
                    <a:p>
                      <a:pPr>
                        <a:spcAft>
                          <a:spcPts val="0"/>
                        </a:spcAft>
                      </a:pPr>
                      <a:r>
                        <a:rPr lang="en-GB" sz="1200" dirty="0">
                          <a:effectLst/>
                        </a:rPr>
                        <a:t>Introduction, 4. paragraph</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dirty="0">
                          <a:effectLst/>
                        </a:rPr>
                        <a:t>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09958">
                <a:tc>
                  <a:txBody>
                    <a:bodyPr/>
                    <a:lstStyle/>
                    <a:p>
                      <a:pPr>
                        <a:spcAft>
                          <a:spcPts val="0"/>
                        </a:spcAft>
                      </a:pPr>
                      <a:r>
                        <a:rPr lang="en-GB" sz="1200">
                          <a:effectLst/>
                        </a:rPr>
                        <a:t>Introduction, 5. paragraph</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a:effectLst/>
                        </a:rPr>
                        <a:t>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77873">
                <a:tc>
                  <a:txBody>
                    <a:bodyPr/>
                    <a:lstStyle/>
                    <a:p>
                      <a:pPr>
                        <a:spcAft>
                          <a:spcPts val="0"/>
                        </a:spcAft>
                      </a:pPr>
                      <a:r>
                        <a:rPr lang="en-GB" sz="1200">
                          <a:effectLst/>
                        </a:rPr>
                        <a:t>Introduction, 6. paragraph</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a:effectLst/>
                        </a:rPr>
                        <a:t>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de-DE" sz="1200" dirty="0">
                          <a:effectLst/>
                        </a:rPr>
                        <a:t>1</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de-DE" sz="1200">
                          <a:effectLst/>
                        </a:rPr>
                        <a:t>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Applies to Type A, B, C and any stage</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Normative references not included</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2.1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3.9</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3.10</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New definition</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4.1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4.1.1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4.1.2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4.1 1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4.1.3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4.1.4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solidFill>
                      <a:schemeClr val="accent5">
                        <a:lumMod val="75000"/>
                      </a:schemeClr>
                    </a:solidFill>
                  </a:tcPr>
                </a:tc>
              </a:tr>
              <a:tr h="192423">
                <a:tc>
                  <a:txBody>
                    <a:bodyPr/>
                    <a:lstStyle/>
                    <a:p>
                      <a:pPr>
                        <a:spcAft>
                          <a:spcPts val="0"/>
                        </a:spcAft>
                      </a:pPr>
                      <a:r>
                        <a:rPr lang="en-GB" sz="1200">
                          <a:effectLst/>
                        </a:rPr>
                        <a:t>4.1.5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PAS 17001 included</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17020:2012 – 17020:1998 (2)</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2995952"/>
              </p:ext>
            </p:extLst>
          </p:nvPr>
        </p:nvGraphicFramePr>
        <p:xfrm>
          <a:off x="550416" y="1417645"/>
          <a:ext cx="7945514" cy="4745256"/>
        </p:xfrm>
        <a:graphic>
          <a:graphicData uri="http://schemas.openxmlformats.org/drawingml/2006/table">
            <a:tbl>
              <a:tblPr firstRow="1" firstCol="1" lastRow="1" lastCol="1" bandRow="1" bandCol="1">
                <a:tableStyleId>{5C22544A-7EE6-4342-B048-85BDC9FD1C3A}</a:tableStyleId>
              </a:tblPr>
              <a:tblGrid>
                <a:gridCol w="2402391"/>
                <a:gridCol w="1847993"/>
                <a:gridCol w="3695130"/>
              </a:tblGrid>
              <a:tr h="331256">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dirty="0">
                          <a:effectLst/>
                        </a:rPr>
                        <a:t>4.1.6</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dirty="0">
                          <a:effectLst/>
                        </a:rPr>
                        <a:t>4.1.6 a)</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4.2.1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dirty="0">
                          <a:effectLst/>
                        </a:rPr>
                        <a:t>4.1.6 b)</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4.1.6 c)</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4.2.3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4.2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17002 included</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3.1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3.2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3.3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3.4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3.5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5.2.2 Note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5.2.3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6.2 1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5.2.4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6.2 2</a:t>
                      </a:r>
                      <a:r>
                        <a:rPr lang="en-GB" sz="1200" baseline="30000">
                          <a:effectLst/>
                        </a:rPr>
                        <a:t>nd</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0700">
                <a:tc>
                  <a:txBody>
                    <a:bodyPr/>
                    <a:lstStyle/>
                    <a:p>
                      <a:pPr>
                        <a:spcAft>
                          <a:spcPts val="0"/>
                        </a:spcAft>
                      </a:pPr>
                      <a:r>
                        <a:rPr lang="en-GB" sz="1200">
                          <a:effectLst/>
                        </a:rPr>
                        <a:t>5.2.7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41339830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17020:2012 – 17020:1998 (3)</a:t>
            </a:r>
            <a:endParaRPr lang="en-US" b="0" dirty="0">
              <a:solidFill>
                <a:schemeClr val="accent1">
                  <a:lumMod val="75000"/>
                </a:schemeClr>
              </a:solidFill>
              <a:latin typeface="Helvetica" pitchFamily="34" charset="0"/>
              <a:ea typeface="ＭＳ Ｐゴシック"/>
            </a:endParaRPr>
          </a:p>
        </p:txBody>
      </p:sp>
      <p:sp>
        <p:nvSpPr>
          <p:cNvPr id="4" name="Date Placeholder 3"/>
          <p:cNvSpPr>
            <a:spLocks noGrp="1"/>
          </p:cNvSpPr>
          <p:nvPr>
            <p:ph type="dt" sz="half" idx="10"/>
          </p:nvPr>
        </p:nvSpPr>
        <p:spPr/>
        <p:txBody>
          <a:bodyPr/>
          <a:lstStyle/>
          <a:p>
            <a:pPr>
              <a:defRPr/>
            </a:pPr>
            <a:r>
              <a:rPr lang="en-US" smtClean="0"/>
              <a:t>2013-05-03</a:t>
            </a:r>
            <a:endParaRPr lang="en-GB"/>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10829573"/>
              </p:ext>
            </p:extLst>
          </p:nvPr>
        </p:nvGraphicFramePr>
        <p:xfrm>
          <a:off x="532662" y="1287269"/>
          <a:ext cx="8052045" cy="4838330"/>
        </p:xfrm>
        <a:graphic>
          <a:graphicData uri="http://schemas.openxmlformats.org/drawingml/2006/table">
            <a:tbl>
              <a:tblPr firstRow="1" firstCol="1" lastRow="1" lastCol="1" bandRow="1" bandCol="1">
                <a:tableStyleId>{5C22544A-7EE6-4342-B048-85BDC9FD1C3A}</a:tableStyleId>
              </a:tblPr>
              <a:tblGrid>
                <a:gridCol w="2434601"/>
                <a:gridCol w="1872770"/>
                <a:gridCol w="3744674"/>
              </a:tblGrid>
              <a:tr h="291470">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dirty="0">
                          <a:effectLst/>
                        </a:rPr>
                        <a:t>6.1</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6.4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Supervision replaced by monitoring</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6.1.9</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Based on IAF/ILAC guidance A4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6.1.10</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8.6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4.1 2</a:t>
                      </a:r>
                      <a:r>
                        <a:rPr lang="en-GB" sz="1200" baseline="30000">
                          <a:effectLst/>
                        </a:rPr>
                        <a:t>nd</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17001 included</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6.1.13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17002 included</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6.2.1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6.2.3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6.2.4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27343">
                <a:tc>
                  <a:txBody>
                    <a:bodyPr/>
                    <a:lstStyle/>
                    <a:p>
                      <a:pPr>
                        <a:spcAft>
                          <a:spcPts val="0"/>
                        </a:spcAft>
                      </a:pPr>
                      <a:r>
                        <a:rPr lang="en-GB" sz="1200">
                          <a:effectLst/>
                        </a:rPr>
                        <a:t>6.2.5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Tree>
    <p:extLst>
      <p:ext uri="{BB962C8B-B14F-4D97-AF65-F5344CB8AC3E}">
        <p14:creationId xmlns:p14="http://schemas.microsoft.com/office/powerpoint/2010/main" val="40450519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17020:2012 – 17020:1998 (4)</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21961047"/>
              </p:ext>
            </p:extLst>
          </p:nvPr>
        </p:nvGraphicFramePr>
        <p:xfrm>
          <a:off x="497149" y="1313888"/>
          <a:ext cx="7945514" cy="4922071"/>
        </p:xfrm>
        <a:graphic>
          <a:graphicData uri="http://schemas.openxmlformats.org/drawingml/2006/table">
            <a:tbl>
              <a:tblPr firstRow="1" firstCol="1" lastRow="1" lastCol="1" bandRow="1" bandCol="1">
                <a:tableStyleId>{5C22544A-7EE6-4342-B048-85BDC9FD1C3A}</a:tableStyleId>
              </a:tblPr>
              <a:tblGrid>
                <a:gridCol w="2402391"/>
                <a:gridCol w="1847993"/>
                <a:gridCol w="3695130"/>
              </a:tblGrid>
              <a:tr h="266337">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193508">
                <a:tc>
                  <a:txBody>
                    <a:bodyPr/>
                    <a:lstStyle/>
                    <a:p>
                      <a:pPr>
                        <a:spcAft>
                          <a:spcPts val="0"/>
                        </a:spcAft>
                      </a:pPr>
                      <a:r>
                        <a:rPr lang="en-GB" sz="1200" dirty="0">
                          <a:effectLst/>
                        </a:rPr>
                        <a:t>6.2.6</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9.6</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9.7</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6.2.9</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9.9</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6.2.10</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9.10</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6.2.15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9.15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6.3.1 1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14.1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6.3.1 2</a:t>
                      </a:r>
                      <a:r>
                        <a:rPr lang="en-GB" sz="1200" baseline="30000">
                          <a:effectLst/>
                        </a:rPr>
                        <a:t>nd</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14.2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6.3.1 Note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Based on IAF/ILAC guidance A4</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14.2 3</a:t>
                      </a:r>
                      <a:r>
                        <a:rPr lang="en-GB" sz="1200" baseline="30000">
                          <a:effectLst/>
                        </a:rPr>
                        <a:t>rd</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14.4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6.3.4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14.3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7.1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7.1.1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34854">
                <a:tc>
                  <a:txBody>
                    <a:bodyPr/>
                    <a:lstStyle/>
                    <a:p>
                      <a:pPr>
                        <a:spcAft>
                          <a:spcPts val="0"/>
                        </a:spcAft>
                      </a:pPr>
                      <a:r>
                        <a:rPr lang="en-GB" sz="1200">
                          <a:effectLst/>
                        </a:rPr>
                        <a:t>7.1.2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3619078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smtClean="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17020:2012 – 17020:1998 (5)</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95374299"/>
              </p:ext>
            </p:extLst>
          </p:nvPr>
        </p:nvGraphicFramePr>
        <p:xfrm>
          <a:off x="408131" y="1417643"/>
          <a:ext cx="8016778" cy="4852775"/>
        </p:xfrm>
        <a:graphic>
          <a:graphicData uri="http://schemas.openxmlformats.org/drawingml/2006/table">
            <a:tbl>
              <a:tblPr firstRow="1" firstCol="1" lastRow="1" lastCol="1" bandRow="1" bandCol="1">
                <a:tableStyleId>{5C22544A-7EE6-4342-B048-85BDC9FD1C3A}</a:tableStyleId>
              </a:tblPr>
              <a:tblGrid>
                <a:gridCol w="2423938"/>
                <a:gridCol w="1864568"/>
                <a:gridCol w="3728272"/>
              </a:tblGrid>
              <a:tr h="349013">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dirty="0">
                          <a:effectLst/>
                        </a:rPr>
                        <a:t>7.1.3</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10.3</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7.1.6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7.1.7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7.1.8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7.1.9</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10.8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7.2.1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7.2.3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7.2.4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11.4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7.3.1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12.1/12.2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7.3.2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Extended based on IAF/ILAC A4 guidance</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7.4.1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13.1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50209">
                <a:tc>
                  <a:txBody>
                    <a:bodyPr/>
                    <a:lstStyle/>
                    <a:p>
                      <a:pPr>
                        <a:spcAft>
                          <a:spcPts val="0"/>
                        </a:spcAft>
                      </a:pPr>
                      <a:r>
                        <a:rPr lang="en-GB" sz="1200">
                          <a:effectLst/>
                        </a:rPr>
                        <a:t>7.4.2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13.2 1</a:t>
                      </a:r>
                      <a:r>
                        <a:rPr lang="en-GB" sz="1200" baseline="30000">
                          <a:effectLst/>
                        </a:rPr>
                        <a:t>st</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15289157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17020:2012 – 17020:1998 (6)</a:t>
            </a:r>
            <a:endParaRPr lang="en-US" b="0" dirty="0">
              <a:solidFill>
                <a:schemeClr val="accent1">
                  <a:lumMod val="75000"/>
                </a:schemeClr>
              </a:solidFill>
              <a:latin typeface="Helvetica" pitchFamily="34" charset="0"/>
              <a:ea typeface="ＭＳ Ｐゴシック"/>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7704885"/>
              </p:ext>
            </p:extLst>
          </p:nvPr>
        </p:nvGraphicFramePr>
        <p:xfrm>
          <a:off x="612559" y="1313898"/>
          <a:ext cx="7803473" cy="4598086"/>
        </p:xfrm>
        <a:graphic>
          <a:graphicData uri="http://schemas.openxmlformats.org/drawingml/2006/table">
            <a:tbl>
              <a:tblPr firstRow="1" firstCol="1" lastRow="1" lastCol="1" bandRow="1" bandCol="1">
                <a:tableStyleId>{5C22544A-7EE6-4342-B048-85BDC9FD1C3A}</a:tableStyleId>
              </a:tblPr>
              <a:tblGrid>
                <a:gridCol w="2359443"/>
                <a:gridCol w="1814957"/>
                <a:gridCol w="3629073"/>
              </a:tblGrid>
              <a:tr h="346228">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dirty="0">
                          <a:effectLst/>
                        </a:rPr>
                        <a:t>7.4.2 e)</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13.3</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7.4.3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496786">
                <a:tc>
                  <a:txBody>
                    <a:bodyPr/>
                    <a:lstStyle/>
                    <a:p>
                      <a:pPr>
                        <a:spcAft>
                          <a:spcPts val="0"/>
                        </a:spcAft>
                      </a:pPr>
                      <a:r>
                        <a:rPr lang="en-GB" sz="1200">
                          <a:effectLst/>
                        </a:rPr>
                        <a:t>7.4.4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13.2 2</a:t>
                      </a:r>
                      <a:r>
                        <a:rPr lang="en-GB" sz="1200" baseline="30000">
                          <a:effectLst/>
                        </a:rPr>
                        <a:t>nd</a:t>
                      </a:r>
                      <a:r>
                        <a:rPr lang="en-GB" sz="1200">
                          <a:effectLst/>
                        </a:rPr>
                        <a:t>/3</a:t>
                      </a:r>
                      <a:r>
                        <a:rPr lang="en-GB" sz="1200" baseline="30000">
                          <a:effectLst/>
                        </a:rPr>
                        <a:t>rd</a:t>
                      </a:r>
                      <a:r>
                        <a:rPr lang="en-GB" sz="1200">
                          <a:effectLst/>
                        </a:rPr>
                        <a:t> sentence</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7.4.5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13.4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7.5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17003 included</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7.6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17003 included</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7/Annex D</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17005 included</a:t>
                      </a:r>
                      <a:endParaRPr lang="en-US" sz="1200">
                        <a:effectLst/>
                        <a:latin typeface="Times New Roman"/>
                        <a:ea typeface="Times New Roman"/>
                      </a:endParaRPr>
                    </a:p>
                  </a:txBody>
                  <a:tcPr marL="68580" marR="68580" marT="0" marB="0">
                    <a:solidFill>
                      <a:schemeClr val="accent5">
                        <a:lumMod val="75000"/>
                      </a:schemeClr>
                    </a:solidFill>
                  </a:tcPr>
                </a:tc>
              </a:tr>
              <a:tr h="205640">
                <a:tc>
                  <a:txBody>
                    <a:bodyPr/>
                    <a:lstStyle/>
                    <a:p>
                      <a:pPr>
                        <a:spcAft>
                          <a:spcPts val="0"/>
                        </a:spcAft>
                      </a:pPr>
                      <a:r>
                        <a:rPr lang="en-GB" sz="1200">
                          <a:effectLst/>
                        </a:rPr>
                        <a:t>8.1.1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8.1.2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17005 included</a:t>
                      </a:r>
                      <a:endParaRPr lang="en-US" sz="1200">
                        <a:effectLst/>
                        <a:latin typeface="Times New Roman"/>
                        <a:ea typeface="Times New Roman"/>
                      </a:endParaRPr>
                    </a:p>
                  </a:txBody>
                  <a:tcPr marL="68580" marR="68580" marT="0" marB="0">
                    <a:solidFill>
                      <a:schemeClr val="accent5">
                        <a:lumMod val="75000"/>
                      </a:schemeClr>
                    </a:solidFill>
                  </a:tcPr>
                </a:tc>
              </a:tr>
              <a:tr h="213246">
                <a:tc>
                  <a:txBody>
                    <a:bodyPr/>
                    <a:lstStyle/>
                    <a:p>
                      <a:pPr>
                        <a:spcAft>
                          <a:spcPts val="0"/>
                        </a:spcAft>
                      </a:pPr>
                      <a:r>
                        <a:rPr lang="en-GB" sz="1200">
                          <a:effectLst/>
                        </a:rPr>
                        <a:t>8.1.3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PAS 17005 included</a:t>
                      </a:r>
                      <a:endParaRPr lang="en-US" sz="1200">
                        <a:effectLst/>
                        <a:latin typeface="Times New Roman"/>
                        <a:ea typeface="Times New Roman"/>
                      </a:endParaRPr>
                    </a:p>
                  </a:txBody>
                  <a:tcPr marL="68580" marR="68580" marT="0" marB="0">
                    <a:solidFill>
                      <a:schemeClr val="accent5">
                        <a:lumMod val="75000"/>
                      </a:schemeClr>
                    </a:solidFill>
                  </a:tcPr>
                </a:tc>
              </a:tr>
              <a:tr h="204186">
                <a:tc>
                  <a:txBody>
                    <a:bodyPr/>
                    <a:lstStyle/>
                    <a:p>
                      <a:pPr>
                        <a:spcAft>
                          <a:spcPts val="0"/>
                        </a:spcAft>
                      </a:pPr>
                      <a:r>
                        <a:rPr lang="en-GB" sz="1200">
                          <a:effectLst/>
                        </a:rPr>
                        <a:t>8.2.1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7.1/7.3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195309">
                <a:tc>
                  <a:txBody>
                    <a:bodyPr/>
                    <a:lstStyle/>
                    <a:p>
                      <a:pPr>
                        <a:spcAft>
                          <a:spcPts val="0"/>
                        </a:spcAft>
                      </a:pPr>
                      <a:r>
                        <a:rPr lang="en-GB" sz="1200">
                          <a:effectLst/>
                        </a:rPr>
                        <a:t>8.2.2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8.2.3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7.4/7.5</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04368">
                <a:tc>
                  <a:txBody>
                    <a:bodyPr/>
                    <a:lstStyle/>
                    <a:p>
                      <a:pPr>
                        <a:spcAft>
                          <a:spcPts val="0"/>
                        </a:spcAft>
                      </a:pPr>
                      <a:r>
                        <a:rPr lang="en-GB" sz="1200">
                          <a:effectLst/>
                        </a:rPr>
                        <a:t>8.2.4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8.3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8.4</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48393">
                <a:tc>
                  <a:txBody>
                    <a:bodyPr/>
                    <a:lstStyle/>
                    <a:p>
                      <a:pPr>
                        <a:spcAft>
                          <a:spcPts val="0"/>
                        </a:spcAft>
                      </a:pPr>
                      <a:r>
                        <a:rPr lang="en-GB" sz="1200">
                          <a:effectLst/>
                        </a:rPr>
                        <a:t>8.4.2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12.3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1960577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0" dirty="0">
                <a:solidFill>
                  <a:schemeClr val="accent1">
                    <a:lumMod val="75000"/>
                  </a:schemeClr>
                </a:solidFill>
                <a:latin typeface="Helvetica" pitchFamily="34" charset="0"/>
                <a:ea typeface="ＭＳ Ｐゴシック"/>
              </a:rPr>
              <a:t>Cross </a:t>
            </a:r>
            <a:r>
              <a:rPr lang="en-GB" b="0" dirty="0">
                <a:solidFill>
                  <a:schemeClr val="accent1">
                    <a:lumMod val="75000"/>
                  </a:schemeClr>
                </a:solidFill>
                <a:latin typeface="Helvetica" pitchFamily="34" charset="0"/>
                <a:ea typeface="ＭＳ Ｐゴシック"/>
              </a:rPr>
              <a:t>reference</a:t>
            </a:r>
            <a:r>
              <a:rPr lang="de-DE" b="0" dirty="0">
                <a:solidFill>
                  <a:schemeClr val="accent1">
                    <a:lumMod val="75000"/>
                  </a:schemeClr>
                </a:solidFill>
                <a:latin typeface="Helvetica" pitchFamily="34" charset="0"/>
                <a:ea typeface="ＭＳ Ｐゴシック"/>
              </a:rPr>
              <a:t> 17020:2012 – 17020:1998 </a:t>
            </a:r>
            <a:endParaRPr lang="en-US" b="0" dirty="0">
              <a:solidFill>
                <a:schemeClr val="accent1">
                  <a:lumMod val="75000"/>
                </a:schemeClr>
              </a:solidFill>
              <a:latin typeface="Helvetica" pitchFamily="34" charset="0"/>
              <a:ea typeface="ＭＳ Ｐゴシック"/>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22506733"/>
              </p:ext>
            </p:extLst>
          </p:nvPr>
        </p:nvGraphicFramePr>
        <p:xfrm>
          <a:off x="514905" y="1926451"/>
          <a:ext cx="7315199" cy="2554804"/>
        </p:xfrm>
        <a:graphic>
          <a:graphicData uri="http://schemas.openxmlformats.org/drawingml/2006/table">
            <a:tbl>
              <a:tblPr firstRow="1" firstCol="1" lastRow="1" lastCol="1" bandRow="1" bandCol="1">
                <a:tableStyleId>{5C22544A-7EE6-4342-B048-85BDC9FD1C3A}</a:tableStyleId>
              </a:tblPr>
              <a:tblGrid>
                <a:gridCol w="2211810"/>
                <a:gridCol w="1701392"/>
                <a:gridCol w="3401997"/>
              </a:tblGrid>
              <a:tr h="363988">
                <a:tc>
                  <a:txBody>
                    <a:bodyPr/>
                    <a:lstStyle/>
                    <a:p>
                      <a:pPr algn="ctr">
                        <a:spcAft>
                          <a:spcPts val="0"/>
                        </a:spcAft>
                      </a:pPr>
                      <a:r>
                        <a:rPr lang="en-US" sz="1200" dirty="0" smtClean="0">
                          <a:effectLst/>
                          <a:latin typeface="Times New Roman"/>
                          <a:ea typeface="Times New Roman"/>
                        </a:rPr>
                        <a:t>17020:2012</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17020:1998</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lgn="ctr">
                        <a:spcAft>
                          <a:spcPts val="0"/>
                        </a:spcAft>
                      </a:pPr>
                      <a:r>
                        <a:rPr lang="en-US" sz="1200" dirty="0" smtClean="0">
                          <a:effectLst/>
                          <a:latin typeface="Times New Roman"/>
                          <a:ea typeface="Times New Roman"/>
                        </a:rPr>
                        <a:t>Remark</a:t>
                      </a:r>
                      <a:endParaRPr lang="en-US" sz="1200" dirty="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dirty="0">
                          <a:effectLst/>
                        </a:rPr>
                        <a:t>8.5</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7.9</a:t>
                      </a:r>
                      <a:endParaRPr lang="en-US" sz="1200" dirty="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 </a:t>
                      </a:r>
                      <a:endParaRPr lang="en-US" sz="1200" dirty="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8.6</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8.7</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7.8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8.8</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Annex A.1</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Annex A</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Based on IAF/ILAC guidance A4</a:t>
                      </a:r>
                      <a:endParaRPr lang="en-US" sz="120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Annex A.2</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Annex B</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Based on IAF/ILAC guidance A4 </a:t>
                      </a:r>
                      <a:endParaRPr lang="en-US" sz="120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Annex A.3</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Annex C</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Based on IAF/ILAC guidance A4</a:t>
                      </a:r>
                      <a:endParaRPr lang="en-US" sz="1200">
                        <a:effectLst/>
                        <a:latin typeface="Times New Roman"/>
                        <a:ea typeface="Times New Roman"/>
                      </a:endParaRPr>
                    </a:p>
                  </a:txBody>
                  <a:tcPr marL="68580" marR="68580" marT="0" marB="0">
                    <a:solidFill>
                      <a:schemeClr val="accent5">
                        <a:lumMod val="75000"/>
                      </a:schemeClr>
                    </a:solidFill>
                  </a:tcPr>
                </a:tc>
              </a:tr>
              <a:tr h="273852">
                <a:tc>
                  <a:txBody>
                    <a:bodyPr/>
                    <a:lstStyle/>
                    <a:p>
                      <a:pPr>
                        <a:spcAft>
                          <a:spcPts val="0"/>
                        </a:spcAft>
                      </a:pPr>
                      <a:r>
                        <a:rPr lang="en-GB" sz="1200">
                          <a:effectLst/>
                        </a:rPr>
                        <a:t>Annex B</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a:effectLst/>
                        </a:rPr>
                        <a:t> </a:t>
                      </a:r>
                      <a:endParaRPr lang="en-US" sz="1200">
                        <a:effectLst/>
                        <a:latin typeface="Times New Roman"/>
                        <a:ea typeface="Times New Roman"/>
                      </a:endParaRPr>
                    </a:p>
                  </a:txBody>
                  <a:tcPr marL="68580" marR="68580" marT="0" marB="0">
                    <a:solidFill>
                      <a:schemeClr val="accent5">
                        <a:lumMod val="75000"/>
                      </a:schemeClr>
                    </a:solidFill>
                  </a:tcPr>
                </a:tc>
                <a:tc>
                  <a:txBody>
                    <a:bodyPr/>
                    <a:lstStyle/>
                    <a:p>
                      <a:pPr>
                        <a:spcAft>
                          <a:spcPts val="0"/>
                        </a:spcAft>
                      </a:pPr>
                      <a:r>
                        <a:rPr lang="en-GB" sz="1200" dirty="0">
                          <a:effectLst/>
                        </a:rPr>
                        <a:t>Based on IAF/ILAC A4 guidance</a:t>
                      </a:r>
                      <a:endParaRPr lang="en-US" sz="1200" dirty="0">
                        <a:effectLst/>
                        <a:latin typeface="Times New Roman"/>
                        <a:ea typeface="Times New Roman"/>
                      </a:endParaRPr>
                    </a:p>
                  </a:txBody>
                  <a:tcPr marL="68580" marR="68580" marT="0" marB="0">
                    <a:solidFill>
                      <a:schemeClr val="accent5">
                        <a:lumMod val="75000"/>
                      </a:schemeClr>
                    </a:solidFill>
                  </a:tcPr>
                </a:tc>
              </a:tr>
            </a:tbl>
          </a:graphicData>
        </a:graphic>
      </p:graphicFrame>
      <p:sp>
        <p:nvSpPr>
          <p:cNvPr id="4" name="Date Placeholder 3"/>
          <p:cNvSpPr>
            <a:spLocks noGrp="1"/>
          </p:cNvSpPr>
          <p:nvPr>
            <p:ph type="dt" sz="half" idx="10"/>
          </p:nvPr>
        </p:nvSpPr>
        <p:spPr/>
        <p:txBody>
          <a:bodyPr/>
          <a:lstStyle/>
          <a:p>
            <a:pPr>
              <a:defRPr/>
            </a:pPr>
            <a:r>
              <a:rPr lang="en-US" smtClean="0"/>
              <a:t>2013-05-03</a:t>
            </a:r>
            <a:endParaRPr lang="en-GB"/>
          </a:p>
        </p:txBody>
      </p:sp>
    </p:spTree>
    <p:extLst>
      <p:ext uri="{BB962C8B-B14F-4D97-AF65-F5344CB8AC3E}">
        <p14:creationId xmlns:p14="http://schemas.microsoft.com/office/powerpoint/2010/main" val="7834415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4"/>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altLang="zh-CN" sz="3600" b="1" dirty="0">
                <a:solidFill>
                  <a:schemeClr val="accent1">
                    <a:lumMod val="75000"/>
                  </a:schemeClr>
                </a:solidFill>
                <a:latin typeface="Helvetica" pitchFamily="34" charset="0"/>
                <a:ea typeface="ＭＳ Ｐゴシック"/>
              </a:rPr>
              <a:t>Presentation preapared by:</a:t>
            </a:r>
            <a:br>
              <a:rPr lang="de-DE" altLang="zh-CN" sz="3600" b="1" dirty="0">
                <a:solidFill>
                  <a:schemeClr val="accent1">
                    <a:lumMod val="75000"/>
                  </a:schemeClr>
                </a:solidFill>
                <a:latin typeface="Helvetica" pitchFamily="34" charset="0"/>
                <a:ea typeface="ＭＳ Ｐゴシック"/>
              </a:rPr>
            </a:br>
            <a:endParaRPr lang="de-DE" sz="3600" b="1" dirty="0">
              <a:solidFill>
                <a:schemeClr val="accent1">
                  <a:lumMod val="75000"/>
                </a:schemeClr>
              </a:solidFill>
              <a:latin typeface="Helvetica" pitchFamily="34" charset="0"/>
              <a:ea typeface="ＭＳ Ｐゴシック"/>
            </a:endParaRPr>
          </a:p>
        </p:txBody>
      </p:sp>
      <p:sp>
        <p:nvSpPr>
          <p:cNvPr id="40962" name="Rectangle 5"/>
          <p:cNvSpPr>
            <a:spLocks noGrp="1" noChangeArrowheads="1"/>
          </p:cNvSpPr>
          <p:nvPr>
            <p:ph type="body" sz="half" idx="4294967295"/>
          </p:nvPr>
        </p:nvSpPr>
        <p:spPr bwMode="auto">
          <a:xfrm>
            <a:off x="457200" y="1600200"/>
            <a:ext cx="4038600" cy="4525963"/>
          </a:xfrm>
          <a:prstGeom prst="rect">
            <a:avLst/>
          </a:prstGeom>
          <a:noFill/>
          <a:ln>
            <a:miter lim="800000"/>
            <a:headEnd/>
            <a:tailEnd/>
          </a:ln>
        </p:spPr>
        <p:txBody>
          <a:bodyPr/>
          <a:lstStyle/>
          <a:p>
            <a:pPr>
              <a:lnSpc>
                <a:spcPct val="90000"/>
              </a:lnSpc>
              <a:buFont typeface="Arial" charset="0"/>
              <a:buNone/>
            </a:pPr>
            <a:r>
              <a:rPr lang="de-DE" sz="2000" b="1" smtClean="0">
                <a:ea typeface="ＭＳ Ｐゴシック"/>
              </a:rPr>
              <a:t>Marcus Schmid </a:t>
            </a:r>
          </a:p>
          <a:p>
            <a:pPr>
              <a:lnSpc>
                <a:spcPct val="90000"/>
              </a:lnSpc>
              <a:buFont typeface="Arial" charset="0"/>
              <a:buNone/>
            </a:pPr>
            <a:r>
              <a:rPr lang="de-DE" sz="2000" smtClean="0">
                <a:ea typeface="ＭＳ Ｐゴシック"/>
              </a:rPr>
              <a:t>is Director Management Systems Voith Turbo GmbH &amp; Co KG, and Director Quality Management Voith Turbo Rail Division. Mr. Schmid is Convenor of ISO/CASCO working group WG 31, which developed ISO/IEC 17020. He is also member of the DIN Quality Management, Statistics and Certification Standards Committee, and chairs the DIN mirror committee to WG 31.</a:t>
            </a:r>
          </a:p>
          <a:p>
            <a:pPr>
              <a:lnSpc>
                <a:spcPct val="90000"/>
              </a:lnSpc>
              <a:buFont typeface="Arial" charset="0"/>
              <a:buNone/>
            </a:pPr>
            <a:r>
              <a:rPr lang="de-DE" altLang="zh-CN" sz="2000" smtClean="0">
                <a:solidFill>
                  <a:srgbClr val="2D4275"/>
                </a:solidFill>
                <a:ea typeface="ＭＳ Ｐゴシック"/>
              </a:rPr>
              <a:t>     Tel. +49 (0) 7321 37-8155</a:t>
            </a:r>
            <a:br>
              <a:rPr lang="de-DE" altLang="zh-CN" sz="2000" smtClean="0">
                <a:solidFill>
                  <a:srgbClr val="2D4275"/>
                </a:solidFill>
                <a:ea typeface="ＭＳ Ｐゴシック"/>
              </a:rPr>
            </a:br>
            <a:r>
              <a:rPr lang="de-DE" altLang="zh-CN" sz="2000" smtClean="0">
                <a:solidFill>
                  <a:srgbClr val="2D4275"/>
                </a:solidFill>
                <a:ea typeface="ＭＳ Ｐゴシック"/>
                <a:hlinkClick r:id="rId2"/>
              </a:rPr>
              <a:t>Marcus.Schmid@voith.com</a:t>
            </a:r>
            <a:endParaRPr lang="de-DE" sz="2000" smtClean="0">
              <a:solidFill>
                <a:srgbClr val="2D4275"/>
              </a:solidFill>
              <a:ea typeface="ＭＳ Ｐゴシック"/>
            </a:endParaRPr>
          </a:p>
        </p:txBody>
      </p:sp>
      <p:sp>
        <p:nvSpPr>
          <p:cNvPr id="40963" name="Rectangle 6"/>
          <p:cNvSpPr>
            <a:spLocks noGrp="1" noChangeArrowheads="1"/>
          </p:cNvSpPr>
          <p:nvPr>
            <p:ph sz="half" idx="4294967295"/>
          </p:nvPr>
        </p:nvSpPr>
        <p:spPr bwMode="auto">
          <a:xfrm>
            <a:off x="4648200" y="1600200"/>
            <a:ext cx="4038600" cy="4525963"/>
          </a:xfrm>
          <a:prstGeom prst="rect">
            <a:avLst/>
          </a:prstGeom>
          <a:noFill/>
          <a:ln>
            <a:miter lim="800000"/>
            <a:headEnd/>
            <a:tailEnd/>
          </a:ln>
        </p:spPr>
        <p:txBody>
          <a:bodyPr/>
          <a:lstStyle/>
          <a:p>
            <a:pPr>
              <a:lnSpc>
                <a:spcPct val="90000"/>
              </a:lnSpc>
              <a:buFont typeface="Arial" charset="0"/>
              <a:buNone/>
            </a:pPr>
            <a:r>
              <a:rPr lang="de-DE" sz="2000" b="1" smtClean="0">
                <a:ea typeface="ＭＳ Ｐゴシック"/>
              </a:rPr>
              <a:t>Gerd-Hinrich Schaub </a:t>
            </a:r>
          </a:p>
          <a:p>
            <a:pPr>
              <a:lnSpc>
                <a:spcPct val="90000"/>
              </a:lnSpc>
              <a:buFont typeface="Arial" charset="0"/>
              <a:buNone/>
            </a:pPr>
            <a:r>
              <a:rPr lang="de-DE" sz="2000" smtClean="0">
                <a:ea typeface="ＭＳ Ｐゴシック"/>
              </a:rPr>
              <a:t>is a consultant of the Association of the TÜV (VdTÜV) and technical advisor of the International Confederation of Inspection and Certification Organisations (CEOC). His main focus is conformity assessment, product marking and accreditation. He is a member of several ISO/CASCO working groups and committees of accreditation associations (ILAC and EA).</a:t>
            </a:r>
          </a:p>
          <a:p>
            <a:pPr>
              <a:lnSpc>
                <a:spcPct val="90000"/>
              </a:lnSpc>
              <a:buFont typeface="Arial" charset="0"/>
              <a:buNone/>
            </a:pPr>
            <a:r>
              <a:rPr lang="de-DE" altLang="zh-CN" sz="2000" smtClean="0">
                <a:solidFill>
                  <a:srgbClr val="2D4275"/>
                </a:solidFill>
                <a:ea typeface="ＭＳ Ｐゴシック"/>
              </a:rPr>
              <a:t>     Tel. +49 (0) 201-49 39 22</a:t>
            </a:r>
            <a:br>
              <a:rPr lang="de-DE" altLang="zh-CN" sz="2000" smtClean="0">
                <a:solidFill>
                  <a:srgbClr val="2D4275"/>
                </a:solidFill>
                <a:ea typeface="ＭＳ Ｐゴシック"/>
              </a:rPr>
            </a:br>
            <a:r>
              <a:rPr lang="de-DE" altLang="zh-CN" sz="2000" smtClean="0">
                <a:solidFill>
                  <a:srgbClr val="2D4275"/>
                </a:solidFill>
                <a:ea typeface="ＭＳ Ｐゴシック"/>
              </a:rPr>
              <a:t>g.hinrich.schaub@gmx.de</a:t>
            </a:r>
            <a:endParaRPr lang="de-DE" sz="2000" smtClean="0">
              <a:solidFill>
                <a:srgbClr val="2D4275"/>
              </a:solidFill>
              <a:ea typeface="ＭＳ Ｐゴシック"/>
            </a:endParaRPr>
          </a:p>
          <a:p>
            <a:pPr>
              <a:lnSpc>
                <a:spcPct val="90000"/>
              </a:lnSpc>
            </a:pPr>
            <a:endParaRPr lang="de-DE" sz="2000" smtClean="0">
              <a:ea typeface="ＭＳ Ｐゴシック"/>
            </a:endParaRPr>
          </a:p>
        </p:txBody>
      </p:sp>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z="3600" dirty="0">
                <a:solidFill>
                  <a:schemeClr val="accent1">
                    <a:lumMod val="75000"/>
                  </a:schemeClr>
                </a:solidFill>
                <a:latin typeface="Helvetica" pitchFamily="34" charset="0"/>
                <a:ea typeface="ＭＳ Ｐゴシック"/>
              </a:rPr>
              <a:t>Key activities of inspection (1)  </a:t>
            </a:r>
          </a:p>
        </p:txBody>
      </p:sp>
      <p:graphicFrame>
        <p:nvGraphicFramePr>
          <p:cNvPr id="3" name="Diagram 2"/>
          <p:cNvGraphicFramePr/>
          <p:nvPr>
            <p:extLst>
              <p:ext uri="{D42A27DB-BD31-4B8C-83A1-F6EECF244321}">
                <p14:modId xmlns:p14="http://schemas.microsoft.com/office/powerpoint/2010/main" val="27044998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z="3600" dirty="0">
                <a:solidFill>
                  <a:schemeClr val="accent1">
                    <a:lumMod val="75000"/>
                  </a:schemeClr>
                </a:solidFill>
                <a:latin typeface="Helvetica" pitchFamily="34" charset="0"/>
                <a:ea typeface="ＭＳ Ｐゴシック"/>
              </a:rPr>
              <a:t>Key activities of inspection (2)</a:t>
            </a:r>
          </a:p>
        </p:txBody>
      </p:sp>
      <p:graphicFrame>
        <p:nvGraphicFramePr>
          <p:cNvPr id="8" name="Diagram 7"/>
          <p:cNvGraphicFramePr/>
          <p:nvPr>
            <p:extLst>
              <p:ext uri="{D42A27DB-BD31-4B8C-83A1-F6EECF244321}">
                <p14:modId xmlns:p14="http://schemas.microsoft.com/office/powerpoint/2010/main" val="373177951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Date Placeholder 1"/>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de-DE" dirty="0">
                <a:solidFill>
                  <a:schemeClr val="accent1">
                    <a:lumMod val="75000"/>
                  </a:schemeClr>
                </a:solidFill>
                <a:latin typeface="Helvetica" pitchFamily="34" charset="0"/>
                <a:ea typeface="ＭＳ Ｐゴシック"/>
              </a:rPr>
              <a:t>Key activities of inspection (3)</a:t>
            </a:r>
            <a:endParaRPr lang="en-US" dirty="0">
              <a:solidFill>
                <a:schemeClr val="accent1">
                  <a:lumMod val="75000"/>
                </a:schemeClr>
              </a:solidFill>
              <a:latin typeface="Helvetica" pitchFamily="34" charset="0"/>
              <a:ea typeface="ＭＳ Ｐゴシック"/>
            </a:endParaRPr>
          </a:p>
        </p:txBody>
      </p:sp>
      <p:sp>
        <p:nvSpPr>
          <p:cNvPr id="4" name="Date Placeholder 3"/>
          <p:cNvSpPr>
            <a:spLocks noGrp="1"/>
          </p:cNvSpPr>
          <p:nvPr>
            <p:ph type="dt" sz="half" idx="10"/>
          </p:nvPr>
        </p:nvSpPr>
        <p:spPr/>
        <p:txBody>
          <a:bodyPr/>
          <a:lstStyle/>
          <a:p>
            <a:pPr>
              <a:defRPr/>
            </a:pPr>
            <a:r>
              <a:rPr lang="en-US" smtClean="0"/>
              <a:t>2013-05-03</a:t>
            </a:r>
            <a:endParaRPr lang="en-GB"/>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855166542"/>
              </p:ext>
            </p:extLst>
          </p:nvPr>
        </p:nvGraphicFramePr>
        <p:xfrm>
          <a:off x="408131" y="1600200"/>
          <a:ext cx="8278669"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8589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pPr>
              <a:lnSpc>
                <a:spcPts val="3400"/>
              </a:lnSpc>
            </a:pPr>
            <a:r>
              <a:rPr lang="de-DE" sz="3600" dirty="0">
                <a:solidFill>
                  <a:schemeClr val="accent1">
                    <a:lumMod val="75000"/>
                  </a:schemeClr>
                </a:solidFill>
                <a:latin typeface="Helvetica" pitchFamily="34" charset="0"/>
                <a:ea typeface="ＭＳ Ｐゴシック"/>
              </a:rPr>
              <a:t>Key activities of inspection (4)</a:t>
            </a:r>
          </a:p>
        </p:txBody>
      </p:sp>
      <p:graphicFrame>
        <p:nvGraphicFramePr>
          <p:cNvPr id="2" name="Diagram 1"/>
          <p:cNvGraphicFramePr/>
          <p:nvPr>
            <p:extLst>
              <p:ext uri="{D42A27DB-BD31-4B8C-83A1-F6EECF244321}">
                <p14:modId xmlns:p14="http://schemas.microsoft.com/office/powerpoint/2010/main" val="300420281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z="3600" dirty="0">
                <a:solidFill>
                  <a:schemeClr val="accent1">
                    <a:lumMod val="75000"/>
                  </a:schemeClr>
                </a:solidFill>
                <a:latin typeface="Helvetica" pitchFamily="34" charset="0"/>
                <a:ea typeface="ＭＳ Ｐゴシック"/>
              </a:rPr>
              <a:t>History of inspection </a:t>
            </a:r>
          </a:p>
        </p:txBody>
      </p:sp>
      <p:graphicFrame>
        <p:nvGraphicFramePr>
          <p:cNvPr id="2" name="Diagram 1"/>
          <p:cNvGraphicFramePr/>
          <p:nvPr>
            <p:extLst>
              <p:ext uri="{D42A27DB-BD31-4B8C-83A1-F6EECF244321}">
                <p14:modId xmlns:p14="http://schemas.microsoft.com/office/powerpoint/2010/main" val="30380264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de-DE" sz="3600" dirty="0">
                <a:solidFill>
                  <a:schemeClr val="accent1">
                    <a:lumMod val="75000"/>
                  </a:schemeClr>
                </a:solidFill>
                <a:latin typeface="Helvetica" pitchFamily="34" charset="0"/>
                <a:ea typeface="ＭＳ Ｐゴシック"/>
              </a:rPr>
              <a:t>History of ISO/IEC 17020 (1)</a:t>
            </a:r>
          </a:p>
        </p:txBody>
      </p:sp>
      <p:graphicFrame>
        <p:nvGraphicFramePr>
          <p:cNvPr id="2" name="Diagram 1"/>
          <p:cNvGraphicFramePr/>
          <p:nvPr>
            <p:extLst>
              <p:ext uri="{D42A27DB-BD31-4B8C-83A1-F6EECF244321}">
                <p14:modId xmlns:p14="http://schemas.microsoft.com/office/powerpoint/2010/main" val="287690674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r>
              <a:rPr lang="en-US" smtClean="0"/>
              <a:t>2013-05-03</a:t>
            </a:r>
            <a:endParaRPr lang="en-GB"/>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SO Templa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ISO Template</Template>
  <TotalTime>1143</TotalTime>
  <Words>2446</Words>
  <Application>Microsoft Office PowerPoint</Application>
  <PresentationFormat>On-screen Show (4:3)</PresentationFormat>
  <Paragraphs>893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ISO Template</vt:lpstr>
      <vt:lpstr>ISO/IEC 17020:2012  Conformity assessment – Requirements for the operation of various types of bodies performing inspection</vt:lpstr>
      <vt:lpstr>PowerPoint Presentation</vt:lpstr>
      <vt:lpstr>Table of content</vt:lpstr>
      <vt:lpstr>Key activities of inspection (1)  </vt:lpstr>
      <vt:lpstr>Key activities of inspection (2)</vt:lpstr>
      <vt:lpstr>Key activities of inspection (3)</vt:lpstr>
      <vt:lpstr>Key activities of inspection (4)</vt:lpstr>
      <vt:lpstr>History of inspection </vt:lpstr>
      <vt:lpstr>History of ISO/IEC 17020 (1)</vt:lpstr>
      <vt:lpstr>History of ISO/IEC 17020 (2)</vt:lpstr>
      <vt:lpstr>Transition period of ISO/IEC 17020:2012 </vt:lpstr>
      <vt:lpstr>ISO/IEC 17020 / WG 31 - Maintenance Group</vt:lpstr>
      <vt:lpstr>Aim of the revision Initiated by the result of the systematic review 2008</vt:lpstr>
      <vt:lpstr>The main changes and improvements  Content</vt:lpstr>
      <vt:lpstr>The main changes and improvements Obligatory requirements of ISO/PAS</vt:lpstr>
      <vt:lpstr>The main changes and improvements Impartiality and independence (1)</vt:lpstr>
      <vt:lpstr>The main changes and improvements Impartiality and independence (2)</vt:lpstr>
      <vt:lpstr>The main changes and improvements Competence of inspectors (1)</vt:lpstr>
      <vt:lpstr>The main changes and improvements Competence of inspectors (2)</vt:lpstr>
      <vt:lpstr>The main changes and improvements Subcontracting</vt:lpstr>
      <vt:lpstr>The main changes and improvements Inspection schemes</vt:lpstr>
      <vt:lpstr>The main changes and improvements Commodity inspections</vt:lpstr>
      <vt:lpstr>The main changes and improvements Inspection reports and certificates</vt:lpstr>
      <vt:lpstr>The main changes and improvements Management system requirements</vt:lpstr>
      <vt:lpstr>Cross reference 17020:1998 – 17020:2012 (1)</vt:lpstr>
      <vt:lpstr>Cross reference 17020:1998 – 17020:2012 (2)</vt:lpstr>
      <vt:lpstr>Cross reference 17020:1998 – 17020:2012 (3)</vt:lpstr>
      <vt:lpstr>Cross reference 17020:1998 – 17020:2012 (4)</vt:lpstr>
      <vt:lpstr>Cross reference 17020:1998 – 17020:2012 (5)</vt:lpstr>
      <vt:lpstr>Cross reference 17020:2012 – 17020:1998</vt:lpstr>
      <vt:lpstr>Cross reference 17020:2012 – 17020:1998 (2)</vt:lpstr>
      <vt:lpstr>Cross reference 17020:2012 – 17020:1998 (3)</vt:lpstr>
      <vt:lpstr>Cross reference 17020:2012 – 17020:1998 (4)</vt:lpstr>
      <vt:lpstr>Cross reference 17020:2012 – 17020:1998 (5)</vt:lpstr>
      <vt:lpstr>Cross reference 17020:2012 – 17020:1998 (6)</vt:lpstr>
      <vt:lpstr>Cross reference 17020:2012 – 17020:1998 </vt:lpstr>
      <vt:lpstr>Presentation preapared by: </vt:lpstr>
    </vt:vector>
  </TitlesOfParts>
  <Company>ISO Central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ISO/IEC 17065:2012 Conformity assessment – Requirements for bodies certifying products, processes and services</dc:title>
  <dc:creator>Laurent CHARLET</dc:creator>
  <cp:lastModifiedBy>Laurent CHARLET</cp:lastModifiedBy>
  <cp:revision>143</cp:revision>
  <dcterms:created xsi:type="dcterms:W3CDTF">2012-09-10T10:11:36Z</dcterms:created>
  <dcterms:modified xsi:type="dcterms:W3CDTF">2013-05-03T13:50:38Z</dcterms:modified>
</cp:coreProperties>
</file>